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54" r:id="rId2"/>
    <p:sldMasterId id="2147483660" r:id="rId3"/>
    <p:sldMasterId id="2147483666" r:id="rId4"/>
  </p:sldMasterIdLst>
  <p:notesMasterIdLst>
    <p:notesMasterId r:id="rId40"/>
  </p:notesMasterIdLst>
  <p:handoutMasterIdLst>
    <p:handoutMasterId r:id="rId41"/>
  </p:handoutMasterIdLst>
  <p:sldIdLst>
    <p:sldId id="312" r:id="rId5"/>
    <p:sldId id="290" r:id="rId6"/>
    <p:sldId id="258" r:id="rId7"/>
    <p:sldId id="259" r:id="rId8"/>
    <p:sldId id="260" r:id="rId9"/>
    <p:sldId id="261" r:id="rId10"/>
    <p:sldId id="262" r:id="rId11"/>
    <p:sldId id="263" r:id="rId12"/>
    <p:sldId id="264" r:id="rId13"/>
    <p:sldId id="291" r:id="rId14"/>
    <p:sldId id="265" r:id="rId15"/>
    <p:sldId id="266" r:id="rId16"/>
    <p:sldId id="346" r:id="rId17"/>
    <p:sldId id="292" r:id="rId18"/>
    <p:sldId id="293" r:id="rId19"/>
    <p:sldId id="267" r:id="rId20"/>
    <p:sldId id="268" r:id="rId21"/>
    <p:sldId id="269" r:id="rId22"/>
    <p:sldId id="294" r:id="rId23"/>
    <p:sldId id="295" r:id="rId24"/>
    <p:sldId id="296" r:id="rId25"/>
    <p:sldId id="297" r:id="rId26"/>
    <p:sldId id="298" r:id="rId27"/>
    <p:sldId id="299" r:id="rId28"/>
    <p:sldId id="300" r:id="rId29"/>
    <p:sldId id="279" r:id="rId30"/>
    <p:sldId id="280" r:id="rId31"/>
    <p:sldId id="281" r:id="rId32"/>
    <p:sldId id="282" r:id="rId33"/>
    <p:sldId id="283" r:id="rId34"/>
    <p:sldId id="284" r:id="rId35"/>
    <p:sldId id="285" r:id="rId36"/>
    <p:sldId id="286" r:id="rId37"/>
    <p:sldId id="287" r:id="rId38"/>
    <p:sldId id="288" r:id="rId39"/>
  </p:sldIdLst>
  <p:sldSz cx="10080625" cy="7559675"/>
  <p:notesSz cx="7772400" cy="10058400"/>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6" charset="0"/>
      <a:defRPr kern="1200">
        <a:solidFill>
          <a:schemeClr val="bg1"/>
        </a:solidFill>
        <a:latin typeface="Arial" panose="020B0604020202020204" pitchFamily="34" charset="0"/>
        <a:ea typeface="WenQuanYi Micro Hei" charset="0"/>
        <a:cs typeface="WenQuanYi Micro Hei"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6" charset="0"/>
      <a:defRPr kern="1200">
        <a:solidFill>
          <a:schemeClr val="bg1"/>
        </a:solidFill>
        <a:latin typeface="Arial" panose="020B0604020202020204" pitchFamily="34" charset="0"/>
        <a:ea typeface="WenQuanYi Micro Hei" charset="0"/>
        <a:cs typeface="WenQuanYi Micro Hei"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6" charset="0"/>
      <a:defRPr kern="1200">
        <a:solidFill>
          <a:schemeClr val="bg1"/>
        </a:solidFill>
        <a:latin typeface="Arial" panose="020B0604020202020204" pitchFamily="34" charset="0"/>
        <a:ea typeface="WenQuanYi Micro Hei" charset="0"/>
        <a:cs typeface="WenQuanYi Micro Hei"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6" charset="0"/>
      <a:defRPr kern="1200">
        <a:solidFill>
          <a:schemeClr val="bg1"/>
        </a:solidFill>
        <a:latin typeface="Arial" panose="020B0604020202020204" pitchFamily="34" charset="0"/>
        <a:ea typeface="WenQuanYi Micro Hei" charset="0"/>
        <a:cs typeface="WenQuanYi Micro Hei"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6" charset="0"/>
      <a:defRPr kern="1200">
        <a:solidFill>
          <a:schemeClr val="bg1"/>
        </a:solidFill>
        <a:latin typeface="Arial" panose="020B0604020202020204" pitchFamily="34" charset="0"/>
        <a:ea typeface="WenQuanYi Micro Hei" charset="0"/>
        <a:cs typeface="WenQuanYi Micro Hei" charset="0"/>
      </a:defRPr>
    </a:lvl5pPr>
    <a:lvl6pPr marL="22860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6pPr>
    <a:lvl7pPr marL="27432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7pPr>
    <a:lvl8pPr marL="32004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8pPr>
    <a:lvl9pPr marL="3657600" algn="l" defTabSz="914400" rtl="0" eaLnBrk="1" latinLnBrk="0" hangingPunct="1">
      <a:defRPr kern="1200">
        <a:solidFill>
          <a:schemeClr val="bg1"/>
        </a:solidFill>
        <a:latin typeface="Arial" panose="020B0604020202020204" pitchFamily="34" charset="0"/>
        <a:ea typeface="WenQuanYi Micro Hei" charset="0"/>
        <a:cs typeface="WenQuanYi Micro Hei" charset="0"/>
      </a:defRPr>
    </a:lvl9pPr>
  </p:defaultTextStyle>
  <p:extLst>
    <p:ext uri="{EFAFB233-063F-42B5-8137-9DF3F51BA10A}">
      <p15:sldGuideLst xmlns:p15="http://schemas.microsoft.com/office/powerpoint/2012/main">
        <p15:guide id="1" orient="horz" pos="214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20" autoAdjust="0"/>
    <p:restoredTop sz="94660"/>
  </p:normalViewPr>
  <p:slideViewPr>
    <p:cSldViewPr snapToGrid="0">
      <p:cViewPr varScale="1">
        <p:scale>
          <a:sx n="60" d="100"/>
          <a:sy n="60" d="100"/>
        </p:scale>
        <p:origin x="1680" y="66"/>
      </p:cViewPr>
      <p:guideLst>
        <p:guide orient="horz" pos="2141"/>
        <p:guide pos="2880"/>
      </p:guideLst>
    </p:cSldViewPr>
  </p:slideViewPr>
  <p:outlineViewPr>
    <p:cViewPr varScale="1">
      <p:scale>
        <a:sx n="170" d="200"/>
        <a:sy n="170" d="200"/>
      </p:scale>
      <p:origin x="-780" y="-84"/>
    </p:cViewPr>
  </p:outlineViewPr>
  <p:notesTextViewPr>
    <p:cViewPr>
      <p:scale>
        <a:sx n="100" d="100"/>
        <a:sy n="100"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32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402138" y="0"/>
            <a:ext cx="3368675" cy="503238"/>
          </a:xfrm>
          <a:prstGeom prst="rect">
            <a:avLst/>
          </a:prstGeom>
        </p:spPr>
        <p:txBody>
          <a:bodyPr vert="horz" lIns="91440" tIns="45720" rIns="91440" bIns="45720" rtlCol="0"/>
          <a:lstStyle>
            <a:lvl1pPr algn="r">
              <a:defRPr sz="1200"/>
            </a:lvl1pPr>
          </a:lstStyle>
          <a:p>
            <a:fld id="{7D372C8C-56AD-EF48-A9BD-65A9EC2B3CAA}" type="datetimeFigureOut">
              <a:rPr lang="en-US" smtClean="0"/>
              <a:t>9/19/2022</a:t>
            </a:fld>
            <a:endParaRPr lang="en-US"/>
          </a:p>
        </p:txBody>
      </p:sp>
      <p:sp>
        <p:nvSpPr>
          <p:cNvPr id="4" name="Footer Placeholder 3"/>
          <p:cNvSpPr>
            <a:spLocks noGrp="1"/>
          </p:cNvSpPr>
          <p:nvPr>
            <p:ph type="ftr" sz="quarter" idx="2"/>
          </p:nvPr>
        </p:nvSpPr>
        <p:spPr>
          <a:xfrm>
            <a:off x="0" y="9553575"/>
            <a:ext cx="3368675" cy="5032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402138" y="9553575"/>
            <a:ext cx="3368675" cy="503238"/>
          </a:xfrm>
          <a:prstGeom prst="rect">
            <a:avLst/>
          </a:prstGeom>
        </p:spPr>
        <p:txBody>
          <a:bodyPr vert="horz" lIns="91440" tIns="45720" rIns="91440" bIns="45720" rtlCol="0" anchor="b"/>
          <a:lstStyle>
            <a:lvl1pPr algn="r">
              <a:defRPr sz="1200"/>
            </a:lvl1pPr>
          </a:lstStyle>
          <a:p>
            <a:fld id="{DCAB0868-120A-FA42-AE16-92F18BC5BCA0}" type="slidenum">
              <a:rPr lang="en-US" smtClean="0"/>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AutoShape 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endParaRPr lang="en-US"/>
          </a:p>
        </p:txBody>
      </p:sp>
      <p:sp>
        <p:nvSpPr>
          <p:cNvPr id="41987" name="AutoShape 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88" name="AutoShape 3"/>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89" name="AutoShape 4"/>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0" name="AutoShape 5"/>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1" name="AutoShape 6"/>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2" name="AutoShape 7"/>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3" name="AutoShape 8"/>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4" name="AutoShape 9"/>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5" name="AutoShape 10"/>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6" name="AutoShape 11"/>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7" name="AutoShape 12"/>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8" name="AutoShape 13"/>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999" name="AutoShape 14"/>
          <p:cNvSpPr>
            <a:spLocks noChangeArrowheads="1"/>
          </p:cNvSpPr>
          <p:nvPr/>
        </p:nvSpPr>
        <p:spPr bwMode="auto">
          <a:xfrm>
            <a:off x="0" y="0"/>
            <a:ext cx="7772400" cy="10058400"/>
          </a:xfrm>
          <a:prstGeom prst="roundRect">
            <a:avLst>
              <a:gd name="adj" fmla="val 19"/>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2000" name="Rectangle 15"/>
          <p:cNvSpPr>
            <a:spLocks noGrp="1" noRot="1" noChangeAspect="1" noChangeArrowheads="1"/>
          </p:cNvSpPr>
          <p:nvPr>
            <p:ph type="sldImg"/>
          </p:nvPr>
        </p:nvSpPr>
        <p:spPr bwMode="auto">
          <a:xfrm>
            <a:off x="1371600" y="763588"/>
            <a:ext cx="5005388" cy="374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sp>
      <p:sp>
        <p:nvSpPr>
          <p:cNvPr id="9232" name="Rectangle 16"/>
          <p:cNvSpPr>
            <a:spLocks noGrp="1" noChangeArrowheads="1"/>
          </p:cNvSpPr>
          <p:nvPr>
            <p:ph type="body"/>
          </p:nvPr>
        </p:nvSpPr>
        <p:spPr bwMode="auto">
          <a:xfrm>
            <a:off x="777875" y="4776788"/>
            <a:ext cx="6194425" cy="4502150"/>
          </a:xfrm>
          <a:prstGeom prst="rect">
            <a:avLst/>
          </a:prstGeom>
          <a:noFill/>
          <a:ln w="9525">
            <a:noFill/>
            <a:round/>
          </a:ln>
          <a:effectLst/>
        </p:spPr>
        <p:txBody>
          <a:bodyPr vert="horz" wrap="square" lIns="0" tIns="0" rIns="0" bIns="0" numCol="1" anchor="t" anchorCtr="0" compatLnSpc="1"/>
          <a:lstStyle/>
          <a:p>
            <a:pPr lvl="0"/>
            <a:endParaRPr lang="en-US"/>
          </a:p>
        </p:txBody>
      </p:sp>
      <p:sp>
        <p:nvSpPr>
          <p:cNvPr id="42002" name="Text Box 17"/>
          <p:cNvSpPr txBox="1">
            <a:spLocks noChangeArrowheads="1"/>
          </p:cNvSpPr>
          <p:nvPr/>
        </p:nvSpPr>
        <p:spPr bwMode="auto">
          <a:xfrm>
            <a:off x="0" y="0"/>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2003" name="Text Box 18"/>
          <p:cNvSpPr txBox="1">
            <a:spLocks noChangeArrowheads="1"/>
          </p:cNvSpPr>
          <p:nvPr/>
        </p:nvSpPr>
        <p:spPr bwMode="auto">
          <a:xfrm>
            <a:off x="4398963" y="0"/>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2004" name="Text Box 19"/>
          <p:cNvSpPr txBox="1">
            <a:spLocks noChangeArrowheads="1"/>
          </p:cNvSpPr>
          <p:nvPr/>
        </p:nvSpPr>
        <p:spPr bwMode="auto">
          <a:xfrm>
            <a:off x="0"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9236" name="Rectangle 20"/>
          <p:cNvSpPr>
            <a:spLocks noGrp="1" noChangeArrowheads="1"/>
          </p:cNvSpPr>
          <p:nvPr>
            <p:ph type="sldNum"/>
          </p:nvPr>
        </p:nvSpPr>
        <p:spPr bwMode="auto">
          <a:xfrm>
            <a:off x="4398963" y="9555163"/>
            <a:ext cx="3349625" cy="479425"/>
          </a:xfrm>
          <a:prstGeom prst="rect">
            <a:avLst/>
          </a:prstGeom>
          <a:noFill/>
          <a:ln w="9525">
            <a:noFill/>
            <a:round/>
          </a:ln>
          <a:effectLst/>
        </p:spPr>
        <p:txBody>
          <a:bodyPr vert="horz" wrap="square" lIns="0" tIns="0" rIns="0" bIns="0" numCol="1" anchor="b" anchorCtr="0" compatLnSpc="1"/>
          <a:lstStyle>
            <a:lvl1pPr algn="r">
              <a:buClrTx/>
              <a:buFontTx/>
              <a:buNone/>
              <a:tabLst>
                <a:tab pos="723900" algn="l"/>
                <a:tab pos="1447800" algn="l"/>
                <a:tab pos="2171700" algn="l"/>
                <a:tab pos="2895600" algn="l"/>
              </a:tabLst>
              <a:defRPr sz="1400">
                <a:solidFill>
                  <a:srgbClr val="000000"/>
                </a:solidFill>
                <a:latin typeface="Times New Roman" panose="02020603050405020304" pitchFamily="16" charset="0"/>
                <a:ea typeface="DejaVu Sans" charset="0"/>
                <a:cs typeface="DejaVu Sans" charset="0"/>
              </a:defRPr>
            </a:lvl1pPr>
          </a:lstStyle>
          <a:p>
            <a:fld id="{ACD3019A-6077-4EC2-87CD-E1BA512F89F8}" type="slidenum">
              <a:rPr lang="en-US"/>
              <a:t>‹#›</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panose="02020603050405020304" pitchFamily="16" charset="0"/>
      <a:defRPr sz="1200" kern="1200">
        <a:solidFill>
          <a:srgbClr val="000000"/>
        </a:solidFill>
        <a:latin typeface="Times New Roman" panose="02020603050405020304"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6" charset="0"/>
      <a:defRPr sz="1200" kern="1200">
        <a:solidFill>
          <a:srgbClr val="000000"/>
        </a:solidFill>
        <a:latin typeface="Times New Roman" panose="02020603050405020304"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6" charset="0"/>
      <a:defRPr sz="1200" kern="1200">
        <a:solidFill>
          <a:srgbClr val="000000"/>
        </a:solidFill>
        <a:latin typeface="Times New Roman" panose="02020603050405020304"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6" charset="0"/>
      <a:defRPr sz="1200" kern="1200">
        <a:solidFill>
          <a:srgbClr val="000000"/>
        </a:solidFill>
        <a:latin typeface="Times New Roman" panose="02020603050405020304"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6" charset="0"/>
      <a:defRPr sz="1200" kern="1200">
        <a:solidFill>
          <a:srgbClr val="000000"/>
        </a:solidFill>
        <a:latin typeface="Times New Roman" panose="02020603050405020304"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9E906EA5-5531-4E73-B64D-6C217F4D6E1F}" type="slidenum">
              <a:rPr lang="en-US">
                <a:solidFill>
                  <a:srgbClr val="000000"/>
                </a:solidFill>
                <a:latin typeface="Times New Roman" panose="02020603050405020304" pitchFamily="16" charset="0"/>
                <a:ea typeface="DejaVu Sans" charset="0"/>
                <a:cs typeface="DejaVu Sans" charset="0"/>
              </a:rPr>
              <a:t>3</a:t>
            </a:fld>
            <a:endParaRPr lang="en-US">
              <a:solidFill>
                <a:srgbClr val="000000"/>
              </a:solidFill>
              <a:latin typeface="Times New Roman" panose="02020603050405020304" pitchFamily="16" charset="0"/>
              <a:ea typeface="DejaVu Sans" charset="0"/>
              <a:cs typeface="DejaVu Sans" charset="0"/>
            </a:endParaRPr>
          </a:p>
        </p:txBody>
      </p:sp>
      <p:sp>
        <p:nvSpPr>
          <p:cNvPr id="45059"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C8EC1762-9FC1-4737-BF28-DF27874E9FA5}" type="slidenum">
              <a:rPr lang="en-US" sz="1400">
                <a:solidFill>
                  <a:srgbClr val="000000"/>
                </a:solidFill>
                <a:latin typeface="Times New Roman" panose="02020603050405020304" pitchFamily="16" charset="0"/>
                <a:ea typeface="DejaVu Sans" charset="0"/>
                <a:cs typeface="DejaVu Sans" charset="0"/>
              </a:rPr>
              <a:t>3</a:t>
            </a:fld>
            <a:endParaRPr lang="en-US" sz="1400">
              <a:solidFill>
                <a:srgbClr val="000000"/>
              </a:solidFill>
              <a:latin typeface="Times New Roman" panose="02020603050405020304" pitchFamily="16" charset="0"/>
              <a:ea typeface="DejaVu Sans" charset="0"/>
              <a:cs typeface="DejaVu Sans" charset="0"/>
            </a:endParaRPr>
          </a:p>
        </p:txBody>
      </p:sp>
      <p:sp>
        <p:nvSpPr>
          <p:cNvPr id="4506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45061"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896F9F27-C37F-4D8F-98FE-107C81F1203A}" type="slidenum">
              <a:rPr lang="en-US">
                <a:solidFill>
                  <a:srgbClr val="000000"/>
                </a:solidFill>
                <a:latin typeface="Times New Roman" panose="02020603050405020304" pitchFamily="16" charset="0"/>
                <a:ea typeface="DejaVu Sans" charset="0"/>
                <a:cs typeface="DejaVu Sans" charset="0"/>
              </a:rPr>
              <a:t>16</a:t>
            </a:fld>
            <a:endParaRPr lang="en-US">
              <a:solidFill>
                <a:srgbClr val="000000"/>
              </a:solidFill>
              <a:latin typeface="Times New Roman" panose="02020603050405020304" pitchFamily="16" charset="0"/>
              <a:ea typeface="DejaVu Sans" charset="0"/>
              <a:cs typeface="DejaVu Sans" charset="0"/>
            </a:endParaRPr>
          </a:p>
        </p:txBody>
      </p:sp>
      <p:sp>
        <p:nvSpPr>
          <p:cNvPr id="54275"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0466D08F-051A-432B-B68A-382F9FA8928D}" type="slidenum">
              <a:rPr lang="en-US" sz="1400">
                <a:solidFill>
                  <a:srgbClr val="000000"/>
                </a:solidFill>
                <a:latin typeface="Times New Roman" panose="02020603050405020304" pitchFamily="16" charset="0"/>
                <a:ea typeface="DejaVu Sans" charset="0"/>
                <a:cs typeface="DejaVu Sans" charset="0"/>
              </a:rPr>
              <a:t>16</a:t>
            </a:fld>
            <a:endParaRPr lang="en-US" sz="1400">
              <a:solidFill>
                <a:srgbClr val="000000"/>
              </a:solidFill>
              <a:latin typeface="Times New Roman" panose="02020603050405020304" pitchFamily="16" charset="0"/>
              <a:ea typeface="DejaVu Sans" charset="0"/>
              <a:cs typeface="DejaVu Sans" charset="0"/>
            </a:endParaRPr>
          </a:p>
        </p:txBody>
      </p:sp>
      <p:sp>
        <p:nvSpPr>
          <p:cNvPr id="54276"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4277"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E4510607-FFF5-4AC9-AD2C-E8312AD3D6A0}" type="slidenum">
              <a:rPr lang="en-US">
                <a:solidFill>
                  <a:srgbClr val="000000"/>
                </a:solidFill>
                <a:latin typeface="Times New Roman" panose="02020603050405020304" pitchFamily="16" charset="0"/>
                <a:ea typeface="DejaVu Sans" charset="0"/>
                <a:cs typeface="DejaVu Sans" charset="0"/>
              </a:rPr>
              <a:t>17</a:t>
            </a:fld>
            <a:endParaRPr lang="en-US">
              <a:solidFill>
                <a:srgbClr val="000000"/>
              </a:solidFill>
              <a:latin typeface="Times New Roman" panose="02020603050405020304" pitchFamily="16" charset="0"/>
              <a:ea typeface="DejaVu Sans" charset="0"/>
              <a:cs typeface="DejaVu Sans" charset="0"/>
            </a:endParaRPr>
          </a:p>
        </p:txBody>
      </p:sp>
      <p:sp>
        <p:nvSpPr>
          <p:cNvPr id="55299"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5DDDDB41-C1E3-4184-8DA3-D32EA8F42625}" type="slidenum">
              <a:rPr lang="en-US" sz="1400">
                <a:solidFill>
                  <a:srgbClr val="000000"/>
                </a:solidFill>
                <a:latin typeface="Times New Roman" panose="02020603050405020304" pitchFamily="16" charset="0"/>
                <a:ea typeface="DejaVu Sans" charset="0"/>
                <a:cs typeface="DejaVu Sans" charset="0"/>
              </a:rPr>
              <a:t>17</a:t>
            </a:fld>
            <a:endParaRPr lang="en-US" sz="1400">
              <a:solidFill>
                <a:srgbClr val="000000"/>
              </a:solidFill>
              <a:latin typeface="Times New Roman" panose="02020603050405020304" pitchFamily="16" charset="0"/>
              <a:ea typeface="DejaVu Sans" charset="0"/>
              <a:cs typeface="DejaVu Sans" charset="0"/>
            </a:endParaRPr>
          </a:p>
        </p:txBody>
      </p:sp>
      <p:sp>
        <p:nvSpPr>
          <p:cNvPr id="5530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5301"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D662CE05-7137-45DD-9362-0BD208530273}" type="slidenum">
              <a:rPr lang="en-US">
                <a:solidFill>
                  <a:srgbClr val="000000"/>
                </a:solidFill>
                <a:latin typeface="Times New Roman" panose="02020603050405020304" pitchFamily="16" charset="0"/>
                <a:ea typeface="DejaVu Sans" charset="0"/>
                <a:cs typeface="DejaVu Sans" charset="0"/>
              </a:rPr>
              <a:t>18</a:t>
            </a:fld>
            <a:endParaRPr lang="en-US">
              <a:solidFill>
                <a:srgbClr val="000000"/>
              </a:solidFill>
              <a:latin typeface="Times New Roman" panose="02020603050405020304" pitchFamily="16" charset="0"/>
              <a:ea typeface="DejaVu Sans" charset="0"/>
              <a:cs typeface="DejaVu Sans" charset="0"/>
            </a:endParaRPr>
          </a:p>
        </p:txBody>
      </p:sp>
      <p:sp>
        <p:nvSpPr>
          <p:cNvPr id="56323"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4B9AA759-8867-404D-85BC-6CDBF8E88201}" type="slidenum">
              <a:rPr lang="en-US" sz="1400">
                <a:solidFill>
                  <a:srgbClr val="000000"/>
                </a:solidFill>
                <a:latin typeface="Times New Roman" panose="02020603050405020304" pitchFamily="16" charset="0"/>
                <a:ea typeface="DejaVu Sans" charset="0"/>
                <a:cs typeface="DejaVu Sans" charset="0"/>
              </a:rPr>
              <a:t>18</a:t>
            </a:fld>
            <a:endParaRPr lang="en-US" sz="1400">
              <a:solidFill>
                <a:srgbClr val="000000"/>
              </a:solidFill>
              <a:latin typeface="Times New Roman" panose="02020603050405020304" pitchFamily="16" charset="0"/>
              <a:ea typeface="DejaVu Sans" charset="0"/>
              <a:cs typeface="DejaVu Sans" charset="0"/>
            </a:endParaRPr>
          </a:p>
        </p:txBody>
      </p:sp>
      <p:sp>
        <p:nvSpPr>
          <p:cNvPr id="56324"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6325"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208C85D3-57D6-4B3A-8424-0207B8AB841F}" type="slidenum">
              <a:rPr lang="en-US">
                <a:solidFill>
                  <a:srgbClr val="000000"/>
                </a:solidFill>
                <a:latin typeface="Times New Roman" panose="02020603050405020304" pitchFamily="16" charset="0"/>
                <a:ea typeface="DejaVu Sans" charset="0"/>
                <a:cs typeface="DejaVu Sans" charset="0"/>
              </a:rPr>
              <a:t>26</a:t>
            </a:fld>
            <a:endParaRPr lang="en-US">
              <a:solidFill>
                <a:srgbClr val="000000"/>
              </a:solidFill>
              <a:latin typeface="Times New Roman" panose="02020603050405020304" pitchFamily="16" charset="0"/>
              <a:ea typeface="DejaVu Sans" charset="0"/>
              <a:cs typeface="DejaVu Sans" charset="0"/>
            </a:endParaRPr>
          </a:p>
        </p:txBody>
      </p:sp>
      <p:sp>
        <p:nvSpPr>
          <p:cNvPr id="66563"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021B5F1F-FD9D-487A-8A2E-11077B735D26}" type="slidenum">
              <a:rPr lang="en-US" sz="1400">
                <a:solidFill>
                  <a:srgbClr val="000000"/>
                </a:solidFill>
                <a:latin typeface="Times New Roman" panose="02020603050405020304" pitchFamily="16" charset="0"/>
                <a:ea typeface="DejaVu Sans" charset="0"/>
                <a:cs typeface="DejaVu Sans" charset="0"/>
              </a:rPr>
              <a:t>26</a:t>
            </a:fld>
            <a:endParaRPr lang="en-US" sz="1400">
              <a:solidFill>
                <a:srgbClr val="000000"/>
              </a:solidFill>
              <a:latin typeface="Times New Roman" panose="02020603050405020304" pitchFamily="16" charset="0"/>
              <a:ea typeface="DejaVu Sans" charset="0"/>
              <a:cs typeface="DejaVu Sans" charset="0"/>
            </a:endParaRPr>
          </a:p>
        </p:txBody>
      </p:sp>
      <p:sp>
        <p:nvSpPr>
          <p:cNvPr id="66564"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66565"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5E3D8473-4AAB-4860-ADB6-BE8F1BAA6515}" type="slidenum">
              <a:rPr lang="en-US">
                <a:solidFill>
                  <a:srgbClr val="000000"/>
                </a:solidFill>
                <a:latin typeface="Times New Roman" panose="02020603050405020304" pitchFamily="16" charset="0"/>
                <a:ea typeface="DejaVu Sans" charset="0"/>
                <a:cs typeface="DejaVu Sans" charset="0"/>
              </a:rPr>
              <a:t>27</a:t>
            </a:fld>
            <a:endParaRPr lang="en-US">
              <a:solidFill>
                <a:srgbClr val="000000"/>
              </a:solidFill>
              <a:latin typeface="Times New Roman" panose="02020603050405020304" pitchFamily="16" charset="0"/>
              <a:ea typeface="DejaVu Sans" charset="0"/>
              <a:cs typeface="DejaVu Sans" charset="0"/>
            </a:endParaRPr>
          </a:p>
        </p:txBody>
      </p:sp>
      <p:sp>
        <p:nvSpPr>
          <p:cNvPr id="67587"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42D6F0F7-B718-4AEC-90F2-50E894CC1DB8}" type="slidenum">
              <a:rPr lang="en-US" sz="1400">
                <a:solidFill>
                  <a:srgbClr val="000000"/>
                </a:solidFill>
                <a:latin typeface="Times New Roman" panose="02020603050405020304" pitchFamily="16" charset="0"/>
                <a:ea typeface="DejaVu Sans" charset="0"/>
                <a:cs typeface="DejaVu Sans" charset="0"/>
              </a:rPr>
              <a:t>27</a:t>
            </a:fld>
            <a:endParaRPr lang="en-US" sz="1400">
              <a:solidFill>
                <a:srgbClr val="000000"/>
              </a:solidFill>
              <a:latin typeface="Times New Roman" panose="02020603050405020304" pitchFamily="16" charset="0"/>
              <a:ea typeface="DejaVu Sans" charset="0"/>
              <a:cs typeface="DejaVu Sans" charset="0"/>
            </a:endParaRPr>
          </a:p>
        </p:txBody>
      </p:sp>
      <p:sp>
        <p:nvSpPr>
          <p:cNvPr id="67588"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67589"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94CFFF3B-BC10-48E2-948D-B7F23730033A}" type="slidenum">
              <a:rPr lang="en-US">
                <a:solidFill>
                  <a:srgbClr val="000000"/>
                </a:solidFill>
                <a:latin typeface="Times New Roman" panose="02020603050405020304" pitchFamily="16" charset="0"/>
                <a:ea typeface="DejaVu Sans" charset="0"/>
                <a:cs typeface="DejaVu Sans" charset="0"/>
              </a:rPr>
              <a:t>28</a:t>
            </a:fld>
            <a:endParaRPr lang="en-US">
              <a:solidFill>
                <a:srgbClr val="000000"/>
              </a:solidFill>
              <a:latin typeface="Times New Roman" panose="02020603050405020304" pitchFamily="16" charset="0"/>
              <a:ea typeface="DejaVu Sans" charset="0"/>
              <a:cs typeface="DejaVu Sans" charset="0"/>
            </a:endParaRPr>
          </a:p>
        </p:txBody>
      </p:sp>
      <p:sp>
        <p:nvSpPr>
          <p:cNvPr id="68611"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B3D014BF-C791-4D45-A7BE-EFC5D2FF4DCB}" type="slidenum">
              <a:rPr lang="en-US" sz="1400">
                <a:solidFill>
                  <a:srgbClr val="000000"/>
                </a:solidFill>
                <a:latin typeface="Times New Roman" panose="02020603050405020304" pitchFamily="16" charset="0"/>
                <a:ea typeface="DejaVu Sans" charset="0"/>
                <a:cs typeface="DejaVu Sans" charset="0"/>
              </a:rPr>
              <a:t>28</a:t>
            </a:fld>
            <a:endParaRPr lang="en-US" sz="1400">
              <a:solidFill>
                <a:srgbClr val="000000"/>
              </a:solidFill>
              <a:latin typeface="Times New Roman" panose="02020603050405020304" pitchFamily="16" charset="0"/>
              <a:ea typeface="DejaVu Sans" charset="0"/>
              <a:cs typeface="DejaVu Sans" charset="0"/>
            </a:endParaRPr>
          </a:p>
        </p:txBody>
      </p:sp>
      <p:sp>
        <p:nvSpPr>
          <p:cNvPr id="68612"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68613"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6B3ECA31-DFE1-4578-9958-42878FF1DA09}" type="slidenum">
              <a:rPr lang="en-US">
                <a:solidFill>
                  <a:srgbClr val="000000"/>
                </a:solidFill>
                <a:latin typeface="Times New Roman" panose="02020603050405020304" pitchFamily="16" charset="0"/>
                <a:ea typeface="DejaVu Sans" charset="0"/>
                <a:cs typeface="DejaVu Sans" charset="0"/>
              </a:rPr>
              <a:t>29</a:t>
            </a:fld>
            <a:endParaRPr lang="en-US">
              <a:solidFill>
                <a:srgbClr val="000000"/>
              </a:solidFill>
              <a:latin typeface="Times New Roman" panose="02020603050405020304" pitchFamily="16" charset="0"/>
              <a:ea typeface="DejaVu Sans" charset="0"/>
              <a:cs typeface="DejaVu Sans" charset="0"/>
            </a:endParaRPr>
          </a:p>
        </p:txBody>
      </p:sp>
      <p:sp>
        <p:nvSpPr>
          <p:cNvPr id="69635"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8893038F-8EAF-455E-A5E5-C7A6CC303C42}" type="slidenum">
              <a:rPr lang="en-US" sz="1400">
                <a:solidFill>
                  <a:srgbClr val="000000"/>
                </a:solidFill>
                <a:latin typeface="Times New Roman" panose="02020603050405020304" pitchFamily="16" charset="0"/>
                <a:ea typeface="DejaVu Sans" charset="0"/>
                <a:cs typeface="DejaVu Sans" charset="0"/>
              </a:rPr>
              <a:t>29</a:t>
            </a:fld>
            <a:endParaRPr lang="en-US" sz="1400">
              <a:solidFill>
                <a:srgbClr val="000000"/>
              </a:solidFill>
              <a:latin typeface="Times New Roman" panose="02020603050405020304" pitchFamily="16" charset="0"/>
              <a:ea typeface="DejaVu Sans" charset="0"/>
              <a:cs typeface="DejaVu Sans" charset="0"/>
            </a:endParaRPr>
          </a:p>
        </p:txBody>
      </p:sp>
      <p:sp>
        <p:nvSpPr>
          <p:cNvPr id="69636"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69637"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CCE6AAB4-791F-4B34-B5FB-6E8BD72D0F15}" type="slidenum">
              <a:rPr lang="en-US">
                <a:solidFill>
                  <a:srgbClr val="000000"/>
                </a:solidFill>
                <a:latin typeface="Times New Roman" panose="02020603050405020304" pitchFamily="16" charset="0"/>
                <a:ea typeface="DejaVu Sans" charset="0"/>
                <a:cs typeface="DejaVu Sans" charset="0"/>
              </a:rPr>
              <a:t>30</a:t>
            </a:fld>
            <a:endParaRPr lang="en-US">
              <a:solidFill>
                <a:srgbClr val="000000"/>
              </a:solidFill>
              <a:latin typeface="Times New Roman" panose="02020603050405020304" pitchFamily="16" charset="0"/>
              <a:ea typeface="DejaVu Sans" charset="0"/>
              <a:cs typeface="DejaVu Sans" charset="0"/>
            </a:endParaRPr>
          </a:p>
        </p:txBody>
      </p:sp>
      <p:sp>
        <p:nvSpPr>
          <p:cNvPr id="70659"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1412AB0C-D71F-454C-A43D-01C0C5692D3E}" type="slidenum">
              <a:rPr lang="en-US" sz="1400">
                <a:solidFill>
                  <a:srgbClr val="000000"/>
                </a:solidFill>
                <a:latin typeface="Times New Roman" panose="02020603050405020304" pitchFamily="16" charset="0"/>
                <a:ea typeface="DejaVu Sans" charset="0"/>
                <a:cs typeface="DejaVu Sans" charset="0"/>
              </a:rPr>
              <a:t>30</a:t>
            </a:fld>
            <a:endParaRPr lang="en-US" sz="1400">
              <a:solidFill>
                <a:srgbClr val="000000"/>
              </a:solidFill>
              <a:latin typeface="Times New Roman" panose="02020603050405020304" pitchFamily="16" charset="0"/>
              <a:ea typeface="DejaVu Sans" charset="0"/>
              <a:cs typeface="DejaVu Sans" charset="0"/>
            </a:endParaRPr>
          </a:p>
        </p:txBody>
      </p:sp>
      <p:sp>
        <p:nvSpPr>
          <p:cNvPr id="7066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70661"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81E710A1-4CBC-4FD0-BBD8-F077E98CF66B}" type="slidenum">
              <a:rPr lang="en-US">
                <a:solidFill>
                  <a:srgbClr val="000000"/>
                </a:solidFill>
                <a:latin typeface="Times New Roman" panose="02020603050405020304" pitchFamily="16" charset="0"/>
                <a:ea typeface="DejaVu Sans" charset="0"/>
                <a:cs typeface="DejaVu Sans" charset="0"/>
              </a:rPr>
              <a:t>31</a:t>
            </a:fld>
            <a:endParaRPr lang="en-US">
              <a:solidFill>
                <a:srgbClr val="000000"/>
              </a:solidFill>
              <a:latin typeface="Times New Roman" panose="02020603050405020304" pitchFamily="16" charset="0"/>
              <a:ea typeface="DejaVu Sans" charset="0"/>
              <a:cs typeface="DejaVu Sans" charset="0"/>
            </a:endParaRPr>
          </a:p>
        </p:txBody>
      </p:sp>
      <p:sp>
        <p:nvSpPr>
          <p:cNvPr id="71683"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98F982BB-E5A1-494B-AD02-6DE6F949C82A}" type="slidenum">
              <a:rPr lang="en-US" sz="1400">
                <a:solidFill>
                  <a:srgbClr val="000000"/>
                </a:solidFill>
                <a:latin typeface="Times New Roman" panose="02020603050405020304" pitchFamily="16" charset="0"/>
                <a:ea typeface="DejaVu Sans" charset="0"/>
                <a:cs typeface="DejaVu Sans" charset="0"/>
              </a:rPr>
              <a:t>31</a:t>
            </a:fld>
            <a:endParaRPr lang="en-US" sz="1400">
              <a:solidFill>
                <a:srgbClr val="000000"/>
              </a:solidFill>
              <a:latin typeface="Times New Roman" panose="02020603050405020304" pitchFamily="16" charset="0"/>
              <a:ea typeface="DejaVu Sans" charset="0"/>
              <a:cs typeface="DejaVu Sans" charset="0"/>
            </a:endParaRPr>
          </a:p>
        </p:txBody>
      </p:sp>
      <p:sp>
        <p:nvSpPr>
          <p:cNvPr id="71684"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71685"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8CD89FA5-97EF-4608-8CA8-0EBB58EB2A93}" type="slidenum">
              <a:rPr lang="en-US">
                <a:solidFill>
                  <a:srgbClr val="000000"/>
                </a:solidFill>
                <a:latin typeface="Times New Roman" panose="02020603050405020304" pitchFamily="16" charset="0"/>
                <a:ea typeface="DejaVu Sans" charset="0"/>
                <a:cs typeface="DejaVu Sans" charset="0"/>
              </a:rPr>
              <a:t>32</a:t>
            </a:fld>
            <a:endParaRPr lang="en-US">
              <a:solidFill>
                <a:srgbClr val="000000"/>
              </a:solidFill>
              <a:latin typeface="Times New Roman" panose="02020603050405020304" pitchFamily="16" charset="0"/>
              <a:ea typeface="DejaVu Sans" charset="0"/>
              <a:cs typeface="DejaVu Sans" charset="0"/>
            </a:endParaRPr>
          </a:p>
        </p:txBody>
      </p:sp>
      <p:sp>
        <p:nvSpPr>
          <p:cNvPr id="72707"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0F13380B-B877-4260-95E4-B552CFF7698F}" type="slidenum">
              <a:rPr lang="en-US" sz="1400">
                <a:solidFill>
                  <a:srgbClr val="000000"/>
                </a:solidFill>
                <a:latin typeface="Times New Roman" panose="02020603050405020304" pitchFamily="16" charset="0"/>
                <a:ea typeface="DejaVu Sans" charset="0"/>
                <a:cs typeface="DejaVu Sans" charset="0"/>
              </a:rPr>
              <a:t>32</a:t>
            </a:fld>
            <a:endParaRPr lang="en-US" sz="1400">
              <a:solidFill>
                <a:srgbClr val="000000"/>
              </a:solidFill>
              <a:latin typeface="Times New Roman" panose="02020603050405020304" pitchFamily="16" charset="0"/>
              <a:ea typeface="DejaVu Sans" charset="0"/>
              <a:cs typeface="DejaVu Sans" charset="0"/>
            </a:endParaRPr>
          </a:p>
        </p:txBody>
      </p:sp>
      <p:sp>
        <p:nvSpPr>
          <p:cNvPr id="72708"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72709"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5E07CC8B-67D3-4C22-B19A-60122B0A68A3}" type="slidenum">
              <a:rPr lang="en-US">
                <a:solidFill>
                  <a:srgbClr val="000000"/>
                </a:solidFill>
                <a:latin typeface="Times New Roman" panose="02020603050405020304" pitchFamily="16" charset="0"/>
                <a:ea typeface="DejaVu Sans" charset="0"/>
                <a:cs typeface="DejaVu Sans" charset="0"/>
              </a:rPr>
              <a:t>4</a:t>
            </a:fld>
            <a:endParaRPr lang="en-US">
              <a:solidFill>
                <a:srgbClr val="000000"/>
              </a:solidFill>
              <a:latin typeface="Times New Roman" panose="02020603050405020304" pitchFamily="16" charset="0"/>
              <a:ea typeface="DejaVu Sans" charset="0"/>
              <a:cs typeface="DejaVu Sans" charset="0"/>
            </a:endParaRPr>
          </a:p>
        </p:txBody>
      </p:sp>
      <p:sp>
        <p:nvSpPr>
          <p:cNvPr id="46083"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0980CD7F-B506-4D6B-8A01-87DB5BCC144B}" type="slidenum">
              <a:rPr lang="en-US" sz="1400">
                <a:solidFill>
                  <a:srgbClr val="000000"/>
                </a:solidFill>
                <a:latin typeface="Times New Roman" panose="02020603050405020304" pitchFamily="16" charset="0"/>
                <a:ea typeface="DejaVu Sans" charset="0"/>
                <a:cs typeface="DejaVu Sans" charset="0"/>
              </a:rPr>
              <a:t>4</a:t>
            </a:fld>
            <a:endParaRPr lang="en-US" sz="1400">
              <a:solidFill>
                <a:srgbClr val="000000"/>
              </a:solidFill>
              <a:latin typeface="Times New Roman" panose="02020603050405020304" pitchFamily="16" charset="0"/>
              <a:ea typeface="DejaVu Sans" charset="0"/>
              <a:cs typeface="DejaVu Sans" charset="0"/>
            </a:endParaRPr>
          </a:p>
        </p:txBody>
      </p:sp>
      <p:sp>
        <p:nvSpPr>
          <p:cNvPr id="46084"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46085"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B0B92164-1823-4CE7-A7F6-26331C96822E}" type="slidenum">
              <a:rPr lang="en-US">
                <a:solidFill>
                  <a:srgbClr val="000000"/>
                </a:solidFill>
                <a:latin typeface="Times New Roman" panose="02020603050405020304" pitchFamily="16" charset="0"/>
                <a:ea typeface="DejaVu Sans" charset="0"/>
                <a:cs typeface="DejaVu Sans" charset="0"/>
              </a:rPr>
              <a:t>33</a:t>
            </a:fld>
            <a:endParaRPr lang="en-US">
              <a:solidFill>
                <a:srgbClr val="000000"/>
              </a:solidFill>
              <a:latin typeface="Times New Roman" panose="02020603050405020304" pitchFamily="16" charset="0"/>
              <a:ea typeface="DejaVu Sans" charset="0"/>
              <a:cs typeface="DejaVu Sans" charset="0"/>
            </a:endParaRPr>
          </a:p>
        </p:txBody>
      </p:sp>
      <p:sp>
        <p:nvSpPr>
          <p:cNvPr id="73731"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71D70FF9-5B5C-44D8-96D4-BF8EA45D7CA1}" type="slidenum">
              <a:rPr lang="en-US" sz="1400">
                <a:solidFill>
                  <a:srgbClr val="000000"/>
                </a:solidFill>
                <a:latin typeface="Times New Roman" panose="02020603050405020304" pitchFamily="16" charset="0"/>
                <a:ea typeface="DejaVu Sans" charset="0"/>
                <a:cs typeface="DejaVu Sans" charset="0"/>
              </a:rPr>
              <a:t>33</a:t>
            </a:fld>
            <a:endParaRPr lang="en-US" sz="1400">
              <a:solidFill>
                <a:srgbClr val="000000"/>
              </a:solidFill>
              <a:latin typeface="Times New Roman" panose="02020603050405020304" pitchFamily="16" charset="0"/>
              <a:ea typeface="DejaVu Sans" charset="0"/>
              <a:cs typeface="DejaVu Sans" charset="0"/>
            </a:endParaRPr>
          </a:p>
        </p:txBody>
      </p:sp>
      <p:sp>
        <p:nvSpPr>
          <p:cNvPr id="73732"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73733"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575E1A78-E91A-4559-9E65-393E5959B9BE}" type="slidenum">
              <a:rPr lang="en-US">
                <a:solidFill>
                  <a:srgbClr val="000000"/>
                </a:solidFill>
                <a:latin typeface="Times New Roman" panose="02020603050405020304" pitchFamily="16" charset="0"/>
                <a:ea typeface="DejaVu Sans" charset="0"/>
                <a:cs typeface="DejaVu Sans" charset="0"/>
              </a:rPr>
              <a:t>34</a:t>
            </a:fld>
            <a:endParaRPr lang="en-US">
              <a:solidFill>
                <a:srgbClr val="000000"/>
              </a:solidFill>
              <a:latin typeface="Times New Roman" panose="02020603050405020304" pitchFamily="16" charset="0"/>
              <a:ea typeface="DejaVu Sans" charset="0"/>
              <a:cs typeface="DejaVu Sans" charset="0"/>
            </a:endParaRPr>
          </a:p>
        </p:txBody>
      </p:sp>
      <p:sp>
        <p:nvSpPr>
          <p:cNvPr id="74755"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07E8DC97-F626-45BD-BC14-E18BFFFD3CC6}" type="slidenum">
              <a:rPr lang="en-US" sz="1400">
                <a:solidFill>
                  <a:srgbClr val="000000"/>
                </a:solidFill>
                <a:latin typeface="Times New Roman" panose="02020603050405020304" pitchFamily="16" charset="0"/>
                <a:ea typeface="DejaVu Sans" charset="0"/>
                <a:cs typeface="DejaVu Sans" charset="0"/>
              </a:rPr>
              <a:t>34</a:t>
            </a:fld>
            <a:endParaRPr lang="en-US" sz="1400">
              <a:solidFill>
                <a:srgbClr val="000000"/>
              </a:solidFill>
              <a:latin typeface="Times New Roman" panose="02020603050405020304" pitchFamily="16" charset="0"/>
              <a:ea typeface="DejaVu Sans" charset="0"/>
              <a:cs typeface="DejaVu Sans" charset="0"/>
            </a:endParaRPr>
          </a:p>
        </p:txBody>
      </p:sp>
      <p:sp>
        <p:nvSpPr>
          <p:cNvPr id="74756"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74757"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125EF82D-C52F-4222-9B08-9BC09793CB80}" type="slidenum">
              <a:rPr lang="en-US">
                <a:solidFill>
                  <a:srgbClr val="000000"/>
                </a:solidFill>
                <a:latin typeface="Times New Roman" panose="02020603050405020304" pitchFamily="16" charset="0"/>
                <a:ea typeface="DejaVu Sans" charset="0"/>
                <a:cs typeface="DejaVu Sans" charset="0"/>
              </a:rPr>
              <a:t>5</a:t>
            </a:fld>
            <a:endParaRPr lang="en-US">
              <a:solidFill>
                <a:srgbClr val="000000"/>
              </a:solidFill>
              <a:latin typeface="Times New Roman" panose="02020603050405020304" pitchFamily="16" charset="0"/>
              <a:ea typeface="DejaVu Sans" charset="0"/>
              <a:cs typeface="DejaVu Sans" charset="0"/>
            </a:endParaRPr>
          </a:p>
        </p:txBody>
      </p:sp>
      <p:sp>
        <p:nvSpPr>
          <p:cNvPr id="47107"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9F01832A-2763-4181-91DD-2498D737DA81}" type="slidenum">
              <a:rPr lang="en-US" sz="1400">
                <a:solidFill>
                  <a:srgbClr val="000000"/>
                </a:solidFill>
                <a:latin typeface="Times New Roman" panose="02020603050405020304" pitchFamily="16" charset="0"/>
                <a:ea typeface="DejaVu Sans" charset="0"/>
                <a:cs typeface="DejaVu Sans" charset="0"/>
              </a:rPr>
              <a:t>5</a:t>
            </a:fld>
            <a:endParaRPr lang="en-US" sz="1400">
              <a:solidFill>
                <a:srgbClr val="000000"/>
              </a:solidFill>
              <a:latin typeface="Times New Roman" panose="02020603050405020304" pitchFamily="16" charset="0"/>
              <a:ea typeface="DejaVu Sans" charset="0"/>
              <a:cs typeface="DejaVu Sans" charset="0"/>
            </a:endParaRPr>
          </a:p>
        </p:txBody>
      </p:sp>
      <p:sp>
        <p:nvSpPr>
          <p:cNvPr id="47108"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47109"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4B67CF03-9975-4C1C-8241-DF525CE1C596}" type="slidenum">
              <a:rPr lang="en-US">
                <a:solidFill>
                  <a:srgbClr val="000000"/>
                </a:solidFill>
                <a:latin typeface="Times New Roman" panose="02020603050405020304" pitchFamily="16" charset="0"/>
                <a:ea typeface="DejaVu Sans" charset="0"/>
                <a:cs typeface="DejaVu Sans" charset="0"/>
              </a:rPr>
              <a:t>6</a:t>
            </a:fld>
            <a:endParaRPr lang="en-US">
              <a:solidFill>
                <a:srgbClr val="000000"/>
              </a:solidFill>
              <a:latin typeface="Times New Roman" panose="02020603050405020304" pitchFamily="16" charset="0"/>
              <a:ea typeface="DejaVu Sans" charset="0"/>
              <a:cs typeface="DejaVu Sans" charset="0"/>
            </a:endParaRPr>
          </a:p>
        </p:txBody>
      </p:sp>
      <p:sp>
        <p:nvSpPr>
          <p:cNvPr id="48131"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48C10F6B-CEA0-451A-A9CA-0D18754670A1}" type="slidenum">
              <a:rPr lang="en-US" sz="1400">
                <a:solidFill>
                  <a:srgbClr val="000000"/>
                </a:solidFill>
                <a:latin typeface="Times New Roman" panose="02020603050405020304" pitchFamily="16" charset="0"/>
                <a:ea typeface="DejaVu Sans" charset="0"/>
                <a:cs typeface="DejaVu Sans" charset="0"/>
              </a:rPr>
              <a:t>6</a:t>
            </a:fld>
            <a:endParaRPr lang="en-US" sz="1400">
              <a:solidFill>
                <a:srgbClr val="000000"/>
              </a:solidFill>
              <a:latin typeface="Times New Roman" panose="02020603050405020304" pitchFamily="16" charset="0"/>
              <a:ea typeface="DejaVu Sans" charset="0"/>
              <a:cs typeface="DejaVu Sans" charset="0"/>
            </a:endParaRPr>
          </a:p>
        </p:txBody>
      </p:sp>
      <p:sp>
        <p:nvSpPr>
          <p:cNvPr id="48132"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48133"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490CAADD-2CFB-44FA-AFB6-D247E1018937}" type="slidenum">
              <a:rPr lang="en-US">
                <a:solidFill>
                  <a:srgbClr val="000000"/>
                </a:solidFill>
                <a:latin typeface="Times New Roman" panose="02020603050405020304" pitchFamily="16" charset="0"/>
                <a:ea typeface="DejaVu Sans" charset="0"/>
                <a:cs typeface="DejaVu Sans" charset="0"/>
              </a:rPr>
              <a:t>7</a:t>
            </a:fld>
            <a:endParaRPr lang="en-US">
              <a:solidFill>
                <a:srgbClr val="000000"/>
              </a:solidFill>
              <a:latin typeface="Times New Roman" panose="02020603050405020304" pitchFamily="16" charset="0"/>
              <a:ea typeface="DejaVu Sans" charset="0"/>
              <a:cs typeface="DejaVu Sans" charset="0"/>
            </a:endParaRPr>
          </a:p>
        </p:txBody>
      </p:sp>
      <p:sp>
        <p:nvSpPr>
          <p:cNvPr id="49155"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9D764032-7164-40CD-A0B8-FBEFB16DB226}" type="slidenum">
              <a:rPr lang="en-US" sz="1400">
                <a:solidFill>
                  <a:srgbClr val="000000"/>
                </a:solidFill>
                <a:latin typeface="Times New Roman" panose="02020603050405020304" pitchFamily="16" charset="0"/>
                <a:ea typeface="DejaVu Sans" charset="0"/>
                <a:cs typeface="DejaVu Sans" charset="0"/>
              </a:rPr>
              <a:t>7</a:t>
            </a:fld>
            <a:endParaRPr lang="en-US" sz="1400">
              <a:solidFill>
                <a:srgbClr val="000000"/>
              </a:solidFill>
              <a:latin typeface="Times New Roman" panose="02020603050405020304" pitchFamily="16" charset="0"/>
              <a:ea typeface="DejaVu Sans" charset="0"/>
              <a:cs typeface="DejaVu Sans" charset="0"/>
            </a:endParaRPr>
          </a:p>
        </p:txBody>
      </p:sp>
      <p:sp>
        <p:nvSpPr>
          <p:cNvPr id="49156"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49157"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E941434F-E84A-4F4F-B34A-6E04524F6DE3}" type="slidenum">
              <a:rPr lang="en-US">
                <a:solidFill>
                  <a:srgbClr val="000000"/>
                </a:solidFill>
                <a:latin typeface="Times New Roman" panose="02020603050405020304" pitchFamily="16" charset="0"/>
                <a:ea typeface="DejaVu Sans" charset="0"/>
                <a:cs typeface="DejaVu Sans" charset="0"/>
              </a:rPr>
              <a:t>8</a:t>
            </a:fld>
            <a:endParaRPr lang="en-US">
              <a:solidFill>
                <a:srgbClr val="000000"/>
              </a:solidFill>
              <a:latin typeface="Times New Roman" panose="02020603050405020304" pitchFamily="16" charset="0"/>
              <a:ea typeface="DejaVu Sans" charset="0"/>
              <a:cs typeface="DejaVu Sans" charset="0"/>
            </a:endParaRPr>
          </a:p>
        </p:txBody>
      </p:sp>
      <p:sp>
        <p:nvSpPr>
          <p:cNvPr id="50179"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2407711E-8460-4B9A-976E-5F6D26DC39C9}" type="slidenum">
              <a:rPr lang="en-US" sz="1400">
                <a:solidFill>
                  <a:srgbClr val="000000"/>
                </a:solidFill>
                <a:latin typeface="Times New Roman" panose="02020603050405020304" pitchFamily="16" charset="0"/>
                <a:ea typeface="DejaVu Sans" charset="0"/>
                <a:cs typeface="DejaVu Sans" charset="0"/>
              </a:rPr>
              <a:t>8</a:t>
            </a:fld>
            <a:endParaRPr lang="en-US" sz="1400">
              <a:solidFill>
                <a:srgbClr val="000000"/>
              </a:solidFill>
              <a:latin typeface="Times New Roman" panose="02020603050405020304" pitchFamily="16" charset="0"/>
              <a:ea typeface="DejaVu Sans" charset="0"/>
              <a:cs typeface="DejaVu Sans" charset="0"/>
            </a:endParaRPr>
          </a:p>
        </p:txBody>
      </p:sp>
      <p:sp>
        <p:nvSpPr>
          <p:cNvPr id="50180"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0181"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1FD2189C-8140-44F7-A7E0-26F7F201BBF9}" type="slidenum">
              <a:rPr lang="en-US">
                <a:solidFill>
                  <a:srgbClr val="000000"/>
                </a:solidFill>
                <a:latin typeface="Times New Roman" panose="02020603050405020304" pitchFamily="16" charset="0"/>
                <a:ea typeface="DejaVu Sans" charset="0"/>
                <a:cs typeface="DejaVu Sans" charset="0"/>
              </a:rPr>
              <a:t>9</a:t>
            </a:fld>
            <a:endParaRPr lang="en-US">
              <a:solidFill>
                <a:srgbClr val="000000"/>
              </a:solidFill>
              <a:latin typeface="Times New Roman" panose="02020603050405020304" pitchFamily="16" charset="0"/>
              <a:ea typeface="DejaVu Sans" charset="0"/>
              <a:cs typeface="DejaVu Sans" charset="0"/>
            </a:endParaRPr>
          </a:p>
        </p:txBody>
      </p:sp>
      <p:sp>
        <p:nvSpPr>
          <p:cNvPr id="51203"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28EFF08A-29F3-4E9F-BCB5-D4ED2755A952}" type="slidenum">
              <a:rPr lang="en-US" sz="1400">
                <a:solidFill>
                  <a:srgbClr val="000000"/>
                </a:solidFill>
                <a:latin typeface="Times New Roman" panose="02020603050405020304" pitchFamily="16" charset="0"/>
                <a:ea typeface="DejaVu Sans" charset="0"/>
                <a:cs typeface="DejaVu Sans" charset="0"/>
              </a:rPr>
              <a:t>9</a:t>
            </a:fld>
            <a:endParaRPr lang="en-US" sz="1400">
              <a:solidFill>
                <a:srgbClr val="000000"/>
              </a:solidFill>
              <a:latin typeface="Times New Roman" panose="02020603050405020304" pitchFamily="16" charset="0"/>
              <a:ea typeface="DejaVu Sans" charset="0"/>
              <a:cs typeface="DejaVu Sans" charset="0"/>
            </a:endParaRPr>
          </a:p>
        </p:txBody>
      </p:sp>
      <p:sp>
        <p:nvSpPr>
          <p:cNvPr id="51204"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1205"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551C24A2-81CF-4394-9736-5097A48A3CF9}" type="slidenum">
              <a:rPr lang="en-US">
                <a:solidFill>
                  <a:srgbClr val="000000"/>
                </a:solidFill>
                <a:latin typeface="Times New Roman" panose="02020603050405020304" pitchFamily="16" charset="0"/>
                <a:ea typeface="DejaVu Sans" charset="0"/>
                <a:cs typeface="DejaVu Sans" charset="0"/>
              </a:rPr>
              <a:t>11</a:t>
            </a:fld>
            <a:endParaRPr lang="en-US">
              <a:solidFill>
                <a:srgbClr val="000000"/>
              </a:solidFill>
              <a:latin typeface="Times New Roman" panose="02020603050405020304" pitchFamily="16" charset="0"/>
              <a:ea typeface="DejaVu Sans" charset="0"/>
              <a:cs typeface="DejaVu Sans" charset="0"/>
            </a:endParaRPr>
          </a:p>
        </p:txBody>
      </p:sp>
      <p:sp>
        <p:nvSpPr>
          <p:cNvPr id="52227"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CCF0C41D-8C6C-4B8F-8869-592263E42133}" type="slidenum">
              <a:rPr lang="en-US" sz="1400">
                <a:solidFill>
                  <a:srgbClr val="000000"/>
                </a:solidFill>
                <a:latin typeface="Times New Roman" panose="02020603050405020304" pitchFamily="16" charset="0"/>
                <a:ea typeface="DejaVu Sans" charset="0"/>
                <a:cs typeface="DejaVu Sans" charset="0"/>
              </a:rPr>
              <a:t>11</a:t>
            </a:fld>
            <a:endParaRPr lang="en-US" sz="1400">
              <a:solidFill>
                <a:srgbClr val="000000"/>
              </a:solidFill>
              <a:latin typeface="Times New Roman" panose="02020603050405020304" pitchFamily="16" charset="0"/>
              <a:ea typeface="DejaVu Sans" charset="0"/>
              <a:cs typeface="DejaVu Sans" charset="0"/>
            </a:endParaRPr>
          </a:p>
        </p:txBody>
      </p:sp>
      <p:sp>
        <p:nvSpPr>
          <p:cNvPr id="52228"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2229"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r>
              <a:rPr lang="en-US" dirty="0"/>
              <a:t>Mass spring system called the linear simple harmonic oscillator or linear oscillator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20"/>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lvl1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1pPr>
            <a:lvl2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2pPr>
            <a:lvl3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3pPr>
            <a:lvl4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4pPr>
            <a:lvl5pPr eaLnBrk="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23900" algn="l"/>
                <a:tab pos="1447800" algn="l"/>
                <a:tab pos="2171700" algn="l"/>
                <a:tab pos="2895600" algn="l"/>
              </a:tabLst>
              <a:defRPr>
                <a:solidFill>
                  <a:schemeClr val="bg1"/>
                </a:solidFill>
                <a:latin typeface="Arial" panose="020B0604020202020204" pitchFamily="34" charset="0"/>
                <a:ea typeface="WenQuanYi Micro Hei" charset="0"/>
                <a:cs typeface="WenQuanYi Micro Hei" charset="0"/>
              </a:defRPr>
            </a:lvl9pPr>
          </a:lstStyle>
          <a:p>
            <a:pPr eaLnBrk="1"/>
            <a:fld id="{880566E9-D26D-49E0-B045-9DA9C225F650}" type="slidenum">
              <a:rPr lang="en-US">
                <a:solidFill>
                  <a:srgbClr val="000000"/>
                </a:solidFill>
                <a:latin typeface="Times New Roman" panose="02020603050405020304" pitchFamily="16" charset="0"/>
                <a:ea typeface="DejaVu Sans" charset="0"/>
                <a:cs typeface="DejaVu Sans" charset="0"/>
              </a:rPr>
              <a:t>12</a:t>
            </a:fld>
            <a:endParaRPr lang="en-US">
              <a:solidFill>
                <a:srgbClr val="000000"/>
              </a:solidFill>
              <a:latin typeface="Times New Roman" panose="02020603050405020304" pitchFamily="16" charset="0"/>
              <a:ea typeface="DejaVu Sans" charset="0"/>
              <a:cs typeface="DejaVu Sans" charset="0"/>
            </a:endParaRPr>
          </a:p>
        </p:txBody>
      </p:sp>
      <p:sp>
        <p:nvSpPr>
          <p:cNvPr id="53251" name="Text Box 1"/>
          <p:cNvSpPr txBox="1">
            <a:spLocks noChangeArrowheads="1"/>
          </p:cNvSpPr>
          <p:nvPr/>
        </p:nvSpPr>
        <p:spPr bwMode="auto">
          <a:xfrm>
            <a:off x="4398963" y="9555163"/>
            <a:ext cx="336867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0" rIns="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algn="r" eaLnBrk="1">
              <a:buClrTx/>
              <a:buFontTx/>
              <a:buNone/>
            </a:pPr>
            <a:fld id="{F10FC3B9-4B38-40BD-9581-835226B82181}" type="slidenum">
              <a:rPr lang="en-US" sz="1400">
                <a:solidFill>
                  <a:srgbClr val="000000"/>
                </a:solidFill>
                <a:latin typeface="Times New Roman" panose="02020603050405020304" pitchFamily="16" charset="0"/>
                <a:ea typeface="DejaVu Sans" charset="0"/>
                <a:cs typeface="DejaVu Sans" charset="0"/>
              </a:rPr>
              <a:t>12</a:t>
            </a:fld>
            <a:endParaRPr lang="en-US" sz="1400">
              <a:solidFill>
                <a:srgbClr val="000000"/>
              </a:solidFill>
              <a:latin typeface="Times New Roman" panose="02020603050405020304" pitchFamily="16" charset="0"/>
              <a:ea typeface="DejaVu Sans" charset="0"/>
              <a:cs typeface="DejaVu Sans" charset="0"/>
            </a:endParaRPr>
          </a:p>
        </p:txBody>
      </p:sp>
      <p:sp>
        <p:nvSpPr>
          <p:cNvPr id="53252" name="Rectangle 2"/>
          <p:cNvSpPr>
            <a:spLocks noGrp="1" noRot="1" noChangeAspect="1" noChangeArrowheads="1" noTextEdit="1"/>
          </p:cNvSpPr>
          <p:nvPr>
            <p:ph type="sldImg"/>
          </p:nvPr>
        </p:nvSpPr>
        <p:spPr>
          <a:xfrm>
            <a:off x="1371600" y="763588"/>
            <a:ext cx="5026025" cy="3768725"/>
          </a:xfrm>
          <a:solidFill>
            <a:srgbClr val="FFFFFF"/>
          </a:solidFill>
          <a:ln>
            <a:solidFill>
              <a:srgbClr val="000000"/>
            </a:solidFill>
            <a:miter lim="800000"/>
          </a:ln>
        </p:spPr>
      </p:sp>
      <p:sp>
        <p:nvSpPr>
          <p:cNvPr id="53253" name="Rectangle 3"/>
          <p:cNvSpPr>
            <a:spLocks noGrp="1" noChangeArrowheads="1"/>
          </p:cNvSpPr>
          <p:nvPr>
            <p:ph type="body" idx="1"/>
          </p:nvPr>
        </p:nvSpPr>
        <p:spPr>
          <a:xfrm>
            <a:off x="777875" y="4776788"/>
            <a:ext cx="6215063" cy="4522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8"/>
          <p:cNvSpPr>
            <a:spLocks noGrp="1" noChangeArrowheads="1"/>
          </p:cNvSpPr>
          <p:nvPr>
            <p:ph type="sldNum" idx="10"/>
          </p:nvPr>
        </p:nvSpPr>
        <p:spPr>
          <a:xfrm>
            <a:off x="7226300" y="6886575"/>
            <a:ext cx="2324100" cy="496888"/>
          </a:xfrm>
          <a:prstGeom prst="rect">
            <a:avLst/>
          </a:prstGeom>
        </p:spPr>
        <p:txBody>
          <a:bodyPr/>
          <a:lstStyle>
            <a:lvl1pPr>
              <a:defRPr/>
            </a:lvl1pPr>
          </a:lstStyle>
          <a:p>
            <a:fld id="{10F766B1-BEC0-4B36-BF64-C9D0D14203B8}"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p:txBody>
          <a:bodyPr/>
          <a:lstStyle>
            <a:lvl1pPr>
              <a:defRPr/>
            </a:lvl1pPr>
          </a:lstStyle>
          <a:p>
            <a:fld id="{DAE48788-61D1-4CFD-BC64-05C5007B2DCB}" type="slidenum">
              <a:rPr lang="en-US"/>
              <a:t>‹#›</a:t>
            </a:fld>
            <a:endParaRPr lang="en-US"/>
          </a:p>
        </p:txBody>
      </p:sp>
      <p:sp>
        <p:nvSpPr>
          <p:cNvPr id="3"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8"/>
          <p:cNvSpPr>
            <a:spLocks noGrp="1" noChangeArrowheads="1"/>
          </p:cNvSpPr>
          <p:nvPr>
            <p:ph type="sldNum" idx="10"/>
          </p:nvPr>
        </p:nvSpPr>
        <p:spPr/>
        <p:txBody>
          <a:bodyPr/>
          <a:lstStyle>
            <a:lvl1pPr>
              <a:defRPr/>
            </a:lvl1pPr>
          </a:lstStyle>
          <a:p>
            <a:fld id="{1DF09FB1-5AB7-4F86-9C55-71E887718D38}"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idx="10"/>
          </p:nvPr>
        </p:nvSpPr>
        <p:spPr/>
        <p:txBody>
          <a:bodyPr/>
          <a:lstStyle>
            <a:lvl1pPr>
              <a:defRPr/>
            </a:lvl1pPr>
          </a:lstStyle>
          <a:p>
            <a:fld id="{F9F2D5E5-7EFE-4810-9AF3-F6E76E847365}"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554163"/>
            <a:ext cx="4446587"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2225" y="1554163"/>
            <a:ext cx="4448175"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idx="10"/>
          </p:nvPr>
        </p:nvSpPr>
        <p:spPr/>
        <p:txBody>
          <a:bodyPr/>
          <a:lstStyle>
            <a:lvl1pPr>
              <a:defRPr/>
            </a:lvl1pPr>
          </a:lstStyle>
          <a:p>
            <a:fld id="{4CECC268-2B35-457C-9F12-3BE279326C13}" type="slidenum">
              <a:rPr lang="en-US"/>
              <a:t>‹#›</a:t>
            </a:fld>
            <a:endParaRPr lang="en-US"/>
          </a:p>
        </p:txBody>
      </p:sp>
      <p:sp>
        <p:nvSpPr>
          <p:cNvPr id="6"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idx="10"/>
          </p:nvPr>
        </p:nvSpPr>
        <p:spPr/>
        <p:txBody>
          <a:bodyPr/>
          <a:lstStyle>
            <a:lvl1pPr>
              <a:defRPr/>
            </a:lvl1pPr>
          </a:lstStyle>
          <a:p>
            <a:fld id="{85871921-F8DD-4EC8-90CE-66EBBE55EF0B}" type="slidenum">
              <a:rPr lang="en-US"/>
              <a:t>‹#›</a:t>
            </a:fld>
            <a:endParaRPr lang="en-US"/>
          </a:p>
        </p:txBody>
      </p:sp>
      <p:sp>
        <p:nvSpPr>
          <p:cNvPr id="4"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p:txBody>
          <a:bodyPr/>
          <a:lstStyle>
            <a:lvl1pPr>
              <a:defRPr/>
            </a:lvl1pPr>
          </a:lstStyle>
          <a:p>
            <a:fld id="{B3589711-BDF3-4C4F-B0AA-5039DC571EEF}" type="slidenum">
              <a:rPr lang="en-US"/>
              <a:t>‹#›</a:t>
            </a:fld>
            <a:endParaRPr lang="en-US"/>
          </a:p>
        </p:txBody>
      </p:sp>
      <p:sp>
        <p:nvSpPr>
          <p:cNvPr id="3"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60078" y="1237197"/>
            <a:ext cx="7560469" cy="2631887"/>
          </a:xfrm>
        </p:spPr>
        <p:txBody>
          <a:bodyPr anchor="b"/>
          <a:lstStyle>
            <a:lvl1pPr algn="ctr">
              <a:defRPr sz="4960"/>
            </a:lvl1pPr>
          </a:lstStyle>
          <a:p>
            <a:r>
              <a:rPr lang="en-US"/>
              <a:t>Click to edit Master title style</a:t>
            </a:r>
          </a:p>
        </p:txBody>
      </p:sp>
      <p:sp>
        <p:nvSpPr>
          <p:cNvPr id="3" name="Subtitle 2"/>
          <p:cNvSpPr>
            <a:spLocks noGrp="1"/>
          </p:cNvSpPr>
          <p:nvPr>
            <p:ph type="subTitle" idx="1"/>
          </p:nvPr>
        </p:nvSpPr>
        <p:spPr>
          <a:xfrm>
            <a:off x="1260078" y="3970580"/>
            <a:ext cx="7560469" cy="1825171"/>
          </a:xfrm>
        </p:spPr>
        <p:txBody>
          <a:bodyPr/>
          <a:lstStyle>
            <a:lvl1pPr marL="0" indent="0" algn="ctr">
              <a:buNone/>
              <a:defRPr sz="1985"/>
            </a:lvl1pPr>
            <a:lvl2pPr marL="377825" indent="0" algn="ctr">
              <a:buNone/>
              <a:defRPr sz="1655"/>
            </a:lvl2pPr>
            <a:lvl3pPr marL="756285" indent="0" algn="ctr">
              <a:buNone/>
              <a:defRPr sz="1490"/>
            </a:lvl3pPr>
            <a:lvl4pPr marL="1134110" indent="0" algn="ctr">
              <a:buNone/>
              <a:defRPr sz="1325"/>
            </a:lvl4pPr>
            <a:lvl5pPr marL="1511935" indent="0" algn="ctr">
              <a:buNone/>
              <a:defRPr sz="1325"/>
            </a:lvl5pPr>
            <a:lvl6pPr marL="1889760" indent="0" algn="ctr">
              <a:buNone/>
              <a:defRPr sz="1325"/>
            </a:lvl6pPr>
            <a:lvl7pPr marL="2268220" indent="0" algn="ctr">
              <a:buNone/>
              <a:defRPr sz="1325"/>
            </a:lvl7pPr>
            <a:lvl8pPr marL="2646045" indent="0" algn="ctr">
              <a:buNone/>
              <a:defRPr sz="1325"/>
            </a:lvl8pPr>
            <a:lvl9pPr marL="3023870" indent="0" algn="ctr">
              <a:buNone/>
              <a:defRPr sz="1325"/>
            </a:lvl9pPr>
          </a:lstStyle>
          <a:p>
            <a:r>
              <a:rPr lang="en-US"/>
              <a:t>Click to edit Master subtitle style</a:t>
            </a:r>
          </a:p>
        </p:txBody>
      </p:sp>
      <p:sp>
        <p:nvSpPr>
          <p:cNvPr id="4" name="Date Placeholder 3"/>
          <p:cNvSpPr>
            <a:spLocks noGrp="1"/>
          </p:cNvSpPr>
          <p:nvPr>
            <p:ph type="dt" sz="half" idx="10"/>
          </p:nvPr>
        </p:nvSpPr>
        <p:spPr/>
        <p:txBody>
          <a:bodyPr/>
          <a:lstStyle/>
          <a:p>
            <a:fld id="{29727D99-41C0-46FB-A09C-A42BA4D91D85}" type="datetimeFigureOut">
              <a:rPr lang="en-US" smtClean="0"/>
              <a:t>9/19/2022</a:t>
            </a:fld>
            <a:endParaRPr lang="en-US"/>
          </a:p>
        </p:txBody>
      </p:sp>
      <p:sp>
        <p:nvSpPr>
          <p:cNvPr id="5" name="Footer Placeholder 4"/>
          <p:cNvSpPr>
            <a:spLocks noGrp="1"/>
          </p:cNvSpPr>
          <p:nvPr>
            <p:ph type="ftr" sz="quarter" idx="11"/>
          </p:nvPr>
        </p:nvSpPr>
        <p:spPr/>
        <p:txBody>
          <a:bodyPr/>
          <a:lstStyle/>
          <a:p>
            <a:r>
              <a:rPr lang="en-US"/>
              <a:t>© 2014 John Wiley &amp; Sons, Inc. All rights reserved.</a:t>
            </a:r>
            <a:endParaRPr lang="en-US" dirty="0"/>
          </a:p>
        </p:txBody>
      </p:sp>
      <p:sp>
        <p:nvSpPr>
          <p:cNvPr id="6" name="Slide Number Placeholder 5"/>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27D99-41C0-46FB-A09C-A42BA4D91D85}" type="datetimeFigureOut">
              <a:rPr lang="en-US" smtClean="0"/>
              <a:t>9/19/2022</a:t>
            </a:fld>
            <a:endParaRPr lang="en-US"/>
          </a:p>
        </p:txBody>
      </p:sp>
      <p:sp>
        <p:nvSpPr>
          <p:cNvPr id="5" name="Footer Placeholder 4"/>
          <p:cNvSpPr>
            <a:spLocks noGrp="1"/>
          </p:cNvSpPr>
          <p:nvPr>
            <p:ph type="ftr" sz="quarter" idx="11"/>
          </p:nvPr>
        </p:nvSpPr>
        <p:spPr/>
        <p:txBody>
          <a:bodyPr/>
          <a:lstStyle/>
          <a:p>
            <a:r>
              <a:rPr lang="en-US"/>
              <a:t>© 2014 John Wiley &amp; Sons, Inc. All rights reserved.</a:t>
            </a:r>
            <a:endParaRPr lang="en-US" dirty="0"/>
          </a:p>
        </p:txBody>
      </p:sp>
      <p:sp>
        <p:nvSpPr>
          <p:cNvPr id="6" name="Slide Number Placeholder 5"/>
          <p:cNvSpPr>
            <a:spLocks noGrp="1"/>
          </p:cNvSpPr>
          <p:nvPr>
            <p:ph type="sldNum" sz="quarter" idx="12"/>
          </p:nvPr>
        </p:nvSpPr>
        <p:spPr/>
        <p:txBody>
          <a:bodyPr/>
          <a:lstStyle/>
          <a:p>
            <a:fld id="{DC834F48-59C3-4312-A0B5-813D705A5A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7793" y="1884670"/>
            <a:ext cx="8694539" cy="3144614"/>
          </a:xfrm>
        </p:spPr>
        <p:txBody>
          <a:bodyPr anchor="b"/>
          <a:lstStyle>
            <a:lvl1pPr>
              <a:defRPr sz="4960"/>
            </a:lvl1pPr>
          </a:lstStyle>
          <a:p>
            <a:r>
              <a:rPr lang="en-US"/>
              <a:t>Click to edit Master title style</a:t>
            </a:r>
          </a:p>
        </p:txBody>
      </p:sp>
      <p:sp>
        <p:nvSpPr>
          <p:cNvPr id="3" name="Text Placeholder 2"/>
          <p:cNvSpPr>
            <a:spLocks noGrp="1"/>
          </p:cNvSpPr>
          <p:nvPr>
            <p:ph type="body" idx="1"/>
          </p:nvPr>
        </p:nvSpPr>
        <p:spPr>
          <a:xfrm>
            <a:off x="687793" y="5059034"/>
            <a:ext cx="8694539" cy="1653678"/>
          </a:xfrm>
        </p:spPr>
        <p:txBody>
          <a:bodyPr/>
          <a:lstStyle>
            <a:lvl1pPr marL="0" indent="0">
              <a:buNone/>
              <a:defRPr sz="1985">
                <a:solidFill>
                  <a:schemeClr val="tx1">
                    <a:tint val="75000"/>
                  </a:schemeClr>
                </a:solidFill>
              </a:defRPr>
            </a:lvl1pPr>
            <a:lvl2pPr marL="377825" indent="0">
              <a:buNone/>
              <a:defRPr sz="1655">
                <a:solidFill>
                  <a:schemeClr val="tx1">
                    <a:tint val="75000"/>
                  </a:schemeClr>
                </a:solidFill>
              </a:defRPr>
            </a:lvl2pPr>
            <a:lvl3pPr marL="756285" indent="0">
              <a:buNone/>
              <a:defRPr sz="1490">
                <a:solidFill>
                  <a:schemeClr val="tx1">
                    <a:tint val="75000"/>
                  </a:schemeClr>
                </a:solidFill>
              </a:defRPr>
            </a:lvl3pPr>
            <a:lvl4pPr marL="1134110" indent="0">
              <a:buNone/>
              <a:defRPr sz="1325">
                <a:solidFill>
                  <a:schemeClr val="tx1">
                    <a:tint val="75000"/>
                  </a:schemeClr>
                </a:solidFill>
              </a:defRPr>
            </a:lvl4pPr>
            <a:lvl5pPr marL="1511935" indent="0">
              <a:buNone/>
              <a:defRPr sz="1325">
                <a:solidFill>
                  <a:schemeClr val="tx1">
                    <a:tint val="75000"/>
                  </a:schemeClr>
                </a:solidFill>
              </a:defRPr>
            </a:lvl5pPr>
            <a:lvl6pPr marL="1889760" indent="0">
              <a:buNone/>
              <a:defRPr sz="1325">
                <a:solidFill>
                  <a:schemeClr val="tx1">
                    <a:tint val="75000"/>
                  </a:schemeClr>
                </a:solidFill>
              </a:defRPr>
            </a:lvl6pPr>
            <a:lvl7pPr marL="2268220" indent="0">
              <a:buNone/>
              <a:defRPr sz="1325">
                <a:solidFill>
                  <a:schemeClr val="tx1">
                    <a:tint val="75000"/>
                  </a:schemeClr>
                </a:solidFill>
              </a:defRPr>
            </a:lvl7pPr>
            <a:lvl8pPr marL="2646045" indent="0">
              <a:buNone/>
              <a:defRPr sz="1325">
                <a:solidFill>
                  <a:schemeClr val="tx1">
                    <a:tint val="75000"/>
                  </a:schemeClr>
                </a:solidFill>
              </a:defRPr>
            </a:lvl8pPr>
            <a:lvl9pPr marL="3023870" indent="0">
              <a:buNone/>
              <a:defRPr sz="132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727D99-41C0-46FB-A09C-A42BA4D91D85}" type="datetimeFigureOut">
              <a:rPr lang="en-US" smtClean="0"/>
              <a:t>9/19/2022</a:t>
            </a:fld>
            <a:endParaRPr lang="en-US"/>
          </a:p>
        </p:txBody>
      </p:sp>
      <p:sp>
        <p:nvSpPr>
          <p:cNvPr id="5" name="Footer Placeholder 4"/>
          <p:cNvSpPr>
            <a:spLocks noGrp="1"/>
          </p:cNvSpPr>
          <p:nvPr>
            <p:ph type="ftr" sz="quarter" idx="11"/>
          </p:nvPr>
        </p:nvSpPr>
        <p:spPr/>
        <p:txBody>
          <a:bodyPr/>
          <a:lstStyle/>
          <a:p>
            <a:r>
              <a:rPr lang="en-US"/>
              <a:t>© 2014 John Wiley &amp; Sons, Inc. All rights reserved.</a:t>
            </a:r>
            <a:endParaRPr lang="en-US" dirty="0"/>
          </a:p>
        </p:txBody>
      </p:sp>
      <p:sp>
        <p:nvSpPr>
          <p:cNvPr id="6" name="Slide Number Placeholder 5"/>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727D99-41C0-46FB-A09C-A42BA4D91D85}" type="datetimeFigureOut">
              <a:rPr lang="en-US" smtClean="0"/>
              <a:t>9/19/2022</a:t>
            </a:fld>
            <a:endParaRPr lang="en-US"/>
          </a:p>
        </p:txBody>
      </p:sp>
      <p:sp>
        <p:nvSpPr>
          <p:cNvPr id="6" name="Footer Placeholder 5"/>
          <p:cNvSpPr>
            <a:spLocks noGrp="1"/>
          </p:cNvSpPr>
          <p:nvPr>
            <p:ph type="ftr" sz="quarter" idx="11"/>
          </p:nvPr>
        </p:nvSpPr>
        <p:spPr/>
        <p:txBody>
          <a:bodyPr/>
          <a:lstStyle/>
          <a:p>
            <a:r>
              <a:rPr lang="en-US"/>
              <a:t>© 2014 John Wiley &amp; Sons, Inc. All rights reserved.</a:t>
            </a:r>
            <a:endParaRPr lang="en-US" dirty="0"/>
          </a:p>
        </p:txBody>
      </p:sp>
      <p:sp>
        <p:nvSpPr>
          <p:cNvPr id="7" name="Slide Number Placeholder 6"/>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idx="10"/>
          </p:nvPr>
        </p:nvSpPr>
        <p:spPr>
          <a:xfrm>
            <a:off x="7226300" y="6886575"/>
            <a:ext cx="2324100" cy="496888"/>
          </a:xfrm>
          <a:prstGeom prst="rect">
            <a:avLst/>
          </a:prstGeom>
        </p:spPr>
        <p:txBody>
          <a:bodyPr/>
          <a:lstStyle>
            <a:lvl1pPr>
              <a:defRPr/>
            </a:lvl1pPr>
          </a:lstStyle>
          <a:p>
            <a:fld id="{4C2439CA-D505-4C77-97BE-B035E578EF35}"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4356" y="402483"/>
            <a:ext cx="8694539" cy="1461188"/>
          </a:xfrm>
        </p:spPr>
        <p:txBody>
          <a:bodyPr/>
          <a:lstStyle/>
          <a:p>
            <a:r>
              <a:rPr lang="en-US"/>
              <a:t>Click to edit Master title style</a:t>
            </a:r>
          </a:p>
        </p:txBody>
      </p:sp>
      <p:sp>
        <p:nvSpPr>
          <p:cNvPr id="3" name="Text Placeholder 2"/>
          <p:cNvSpPr>
            <a:spLocks noGrp="1"/>
          </p:cNvSpPr>
          <p:nvPr>
            <p:ph type="body" idx="1"/>
          </p:nvPr>
        </p:nvSpPr>
        <p:spPr>
          <a:xfrm>
            <a:off x="694357" y="1853171"/>
            <a:ext cx="4264576" cy="908210"/>
          </a:xfrm>
        </p:spPr>
        <p:txBody>
          <a:bodyPr anchor="b"/>
          <a:lstStyle>
            <a:lvl1pPr marL="0" indent="0">
              <a:buNone/>
              <a:defRPr sz="1985" b="1"/>
            </a:lvl1pPr>
            <a:lvl2pPr marL="377825" indent="0">
              <a:buNone/>
              <a:defRPr sz="1655" b="1"/>
            </a:lvl2pPr>
            <a:lvl3pPr marL="756285" indent="0">
              <a:buNone/>
              <a:defRPr sz="1490" b="1"/>
            </a:lvl3pPr>
            <a:lvl4pPr marL="1134110" indent="0">
              <a:buNone/>
              <a:defRPr sz="1325" b="1"/>
            </a:lvl4pPr>
            <a:lvl5pPr marL="1511935" indent="0">
              <a:buNone/>
              <a:defRPr sz="1325" b="1"/>
            </a:lvl5pPr>
            <a:lvl6pPr marL="1889760" indent="0">
              <a:buNone/>
              <a:defRPr sz="1325" b="1"/>
            </a:lvl6pPr>
            <a:lvl7pPr marL="2268220" indent="0">
              <a:buNone/>
              <a:defRPr sz="1325" b="1"/>
            </a:lvl7pPr>
            <a:lvl8pPr marL="2646045" indent="0">
              <a:buNone/>
              <a:defRPr sz="1325" b="1"/>
            </a:lvl8pPr>
            <a:lvl9pPr marL="3023870" indent="0">
              <a:buNone/>
              <a:defRPr sz="1325" b="1"/>
            </a:lvl9pPr>
          </a:lstStyle>
          <a:p>
            <a:pPr lvl="0"/>
            <a:r>
              <a:rPr lang="en-US"/>
              <a:t>Click to edit Master text styles</a:t>
            </a:r>
          </a:p>
        </p:txBody>
      </p:sp>
      <p:sp>
        <p:nvSpPr>
          <p:cNvPr id="4" name="Content Placeholder 3"/>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3316" y="1853171"/>
            <a:ext cx="4285579" cy="908210"/>
          </a:xfrm>
        </p:spPr>
        <p:txBody>
          <a:bodyPr anchor="b"/>
          <a:lstStyle>
            <a:lvl1pPr marL="0" indent="0">
              <a:buNone/>
              <a:defRPr sz="1985" b="1"/>
            </a:lvl1pPr>
            <a:lvl2pPr marL="377825" indent="0">
              <a:buNone/>
              <a:defRPr sz="1655" b="1"/>
            </a:lvl2pPr>
            <a:lvl3pPr marL="756285" indent="0">
              <a:buNone/>
              <a:defRPr sz="1490" b="1"/>
            </a:lvl3pPr>
            <a:lvl4pPr marL="1134110" indent="0">
              <a:buNone/>
              <a:defRPr sz="1325" b="1"/>
            </a:lvl4pPr>
            <a:lvl5pPr marL="1511935" indent="0">
              <a:buNone/>
              <a:defRPr sz="1325" b="1"/>
            </a:lvl5pPr>
            <a:lvl6pPr marL="1889760" indent="0">
              <a:buNone/>
              <a:defRPr sz="1325" b="1"/>
            </a:lvl6pPr>
            <a:lvl7pPr marL="2268220" indent="0">
              <a:buNone/>
              <a:defRPr sz="1325" b="1"/>
            </a:lvl7pPr>
            <a:lvl8pPr marL="2646045" indent="0">
              <a:buNone/>
              <a:defRPr sz="1325" b="1"/>
            </a:lvl8pPr>
            <a:lvl9pPr marL="3023870" indent="0">
              <a:buNone/>
              <a:defRPr sz="1325" b="1"/>
            </a:lvl9pPr>
          </a:lstStyle>
          <a:p>
            <a:pPr lvl="0"/>
            <a:r>
              <a:rPr lang="en-US"/>
              <a:t>Click to edit Master text styles</a:t>
            </a:r>
          </a:p>
        </p:txBody>
      </p:sp>
      <p:sp>
        <p:nvSpPr>
          <p:cNvPr id="6" name="Content Placeholder 5"/>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727D99-41C0-46FB-A09C-A42BA4D91D85}" type="datetimeFigureOut">
              <a:rPr lang="en-US" smtClean="0"/>
              <a:t>9/19/2022</a:t>
            </a:fld>
            <a:endParaRPr lang="en-US"/>
          </a:p>
        </p:txBody>
      </p:sp>
      <p:sp>
        <p:nvSpPr>
          <p:cNvPr id="8" name="Footer Placeholder 7"/>
          <p:cNvSpPr>
            <a:spLocks noGrp="1"/>
          </p:cNvSpPr>
          <p:nvPr>
            <p:ph type="ftr" sz="quarter" idx="11"/>
          </p:nvPr>
        </p:nvSpPr>
        <p:spPr/>
        <p:txBody>
          <a:bodyPr/>
          <a:lstStyle/>
          <a:p>
            <a:r>
              <a:rPr lang="en-US"/>
              <a:t>© 2014 John Wiley &amp; Sons, Inc. All rights reserved.</a:t>
            </a:r>
            <a:endParaRPr lang="en-US" dirty="0"/>
          </a:p>
        </p:txBody>
      </p:sp>
      <p:sp>
        <p:nvSpPr>
          <p:cNvPr id="9" name="Slide Number Placeholder 8"/>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727D99-41C0-46FB-A09C-A42BA4D91D85}" type="datetimeFigureOut">
              <a:rPr lang="en-US" smtClean="0"/>
              <a:t>9/19/2022</a:t>
            </a:fld>
            <a:endParaRPr lang="en-US"/>
          </a:p>
        </p:txBody>
      </p:sp>
      <p:sp>
        <p:nvSpPr>
          <p:cNvPr id="4" name="Footer Placeholder 3"/>
          <p:cNvSpPr>
            <a:spLocks noGrp="1"/>
          </p:cNvSpPr>
          <p:nvPr>
            <p:ph type="ftr" sz="quarter" idx="11"/>
          </p:nvPr>
        </p:nvSpPr>
        <p:spPr/>
        <p:txBody>
          <a:bodyPr/>
          <a:lstStyle/>
          <a:p>
            <a:r>
              <a:rPr lang="en-US"/>
              <a:t>© 2014 John Wiley &amp; Sons, Inc. All rights reserved.</a:t>
            </a:r>
            <a:endParaRPr lang="en-US" dirty="0"/>
          </a:p>
        </p:txBody>
      </p:sp>
      <p:sp>
        <p:nvSpPr>
          <p:cNvPr id="5" name="Slide Number Placeholder 4"/>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27D99-41C0-46FB-A09C-A42BA4D91D85}" type="datetimeFigureOut">
              <a:rPr lang="en-US" smtClean="0"/>
              <a:t>9/19/2022</a:t>
            </a:fld>
            <a:endParaRPr lang="en-US"/>
          </a:p>
        </p:txBody>
      </p:sp>
      <p:sp>
        <p:nvSpPr>
          <p:cNvPr id="3" name="Footer Placeholder 2"/>
          <p:cNvSpPr>
            <a:spLocks noGrp="1"/>
          </p:cNvSpPr>
          <p:nvPr>
            <p:ph type="ftr" sz="quarter" idx="11"/>
          </p:nvPr>
        </p:nvSpPr>
        <p:spPr/>
        <p:txBody>
          <a:bodyPr/>
          <a:lstStyle/>
          <a:p>
            <a:r>
              <a:rPr lang="en-US"/>
              <a:t>© 2014 John Wiley &amp; Sons, Inc. All rights reserved.</a:t>
            </a:r>
            <a:endParaRPr lang="en-US" dirty="0"/>
          </a:p>
        </p:txBody>
      </p:sp>
      <p:sp>
        <p:nvSpPr>
          <p:cNvPr id="4" name="Slide Number Placeholder 3"/>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503978"/>
            <a:ext cx="3251264" cy="1763924"/>
          </a:xfrm>
        </p:spPr>
        <p:txBody>
          <a:bodyPr anchor="b"/>
          <a:lstStyle>
            <a:lvl1pPr>
              <a:defRPr sz="2645"/>
            </a:lvl1pPr>
          </a:lstStyle>
          <a:p>
            <a:r>
              <a:rPr lang="en-US"/>
              <a:t>Click to edit Master title style</a:t>
            </a:r>
          </a:p>
        </p:txBody>
      </p:sp>
      <p:sp>
        <p:nvSpPr>
          <p:cNvPr id="3" name="Content Placeholder 2"/>
          <p:cNvSpPr>
            <a:spLocks noGrp="1"/>
          </p:cNvSpPr>
          <p:nvPr>
            <p:ph idx="1"/>
          </p:nvPr>
        </p:nvSpPr>
        <p:spPr>
          <a:xfrm>
            <a:off x="4285579" y="1088454"/>
            <a:ext cx="5103316" cy="5372269"/>
          </a:xfrm>
        </p:spPr>
        <p:txBody>
          <a:bodyPr/>
          <a:lstStyle>
            <a:lvl1pPr>
              <a:defRPr sz="2645"/>
            </a:lvl1pPr>
            <a:lvl2pPr>
              <a:defRPr sz="2315"/>
            </a:lvl2pPr>
            <a:lvl3pPr>
              <a:defRPr sz="1985"/>
            </a:lvl3pPr>
            <a:lvl4pPr>
              <a:defRPr sz="1655"/>
            </a:lvl4pPr>
            <a:lvl5pPr>
              <a:defRPr sz="1655"/>
            </a:lvl5pPr>
            <a:lvl6pPr>
              <a:defRPr sz="1655"/>
            </a:lvl6pPr>
            <a:lvl7pPr>
              <a:defRPr sz="1655"/>
            </a:lvl7pPr>
            <a:lvl8pPr>
              <a:defRPr sz="1655"/>
            </a:lvl8pPr>
            <a:lvl9pPr>
              <a:defRPr sz="165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94356" y="2267902"/>
            <a:ext cx="3251264" cy="4201570"/>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1935" indent="0">
              <a:buNone/>
              <a:defRPr sz="825"/>
            </a:lvl5pPr>
            <a:lvl6pPr marL="1889760" indent="0">
              <a:buNone/>
              <a:defRPr sz="825"/>
            </a:lvl6pPr>
            <a:lvl7pPr marL="2268220" indent="0">
              <a:buNone/>
              <a:defRPr sz="825"/>
            </a:lvl7pPr>
            <a:lvl8pPr marL="2646045" indent="0">
              <a:buNone/>
              <a:defRPr sz="825"/>
            </a:lvl8pPr>
            <a:lvl9pPr marL="3023870" indent="0">
              <a:buNone/>
              <a:defRPr sz="825"/>
            </a:lvl9pPr>
          </a:lstStyle>
          <a:p>
            <a:pPr lvl="0"/>
            <a:r>
              <a:rPr lang="en-US"/>
              <a:t>Click to edit Master text styles</a:t>
            </a:r>
          </a:p>
        </p:txBody>
      </p:sp>
      <p:sp>
        <p:nvSpPr>
          <p:cNvPr id="5" name="Date Placeholder 4"/>
          <p:cNvSpPr>
            <a:spLocks noGrp="1"/>
          </p:cNvSpPr>
          <p:nvPr>
            <p:ph type="dt" sz="half" idx="10"/>
          </p:nvPr>
        </p:nvSpPr>
        <p:spPr/>
        <p:txBody>
          <a:bodyPr/>
          <a:lstStyle/>
          <a:p>
            <a:fld id="{29727D99-41C0-46FB-A09C-A42BA4D91D85}" type="datetimeFigureOut">
              <a:rPr lang="en-US" smtClean="0"/>
              <a:t>9/19/2022</a:t>
            </a:fld>
            <a:endParaRPr lang="en-US"/>
          </a:p>
        </p:txBody>
      </p:sp>
      <p:sp>
        <p:nvSpPr>
          <p:cNvPr id="6" name="Footer Placeholder 5"/>
          <p:cNvSpPr>
            <a:spLocks noGrp="1"/>
          </p:cNvSpPr>
          <p:nvPr>
            <p:ph type="ftr" sz="quarter" idx="11"/>
          </p:nvPr>
        </p:nvSpPr>
        <p:spPr/>
        <p:txBody>
          <a:bodyPr/>
          <a:lstStyle/>
          <a:p>
            <a:r>
              <a:rPr lang="en-US"/>
              <a:t>© 2014 John Wiley &amp; Sons, Inc. All rights reserved.</a:t>
            </a:r>
            <a:endParaRPr lang="en-US" dirty="0"/>
          </a:p>
        </p:txBody>
      </p:sp>
      <p:sp>
        <p:nvSpPr>
          <p:cNvPr id="7" name="Slide Number Placeholder 6"/>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4356" y="503978"/>
            <a:ext cx="3251264" cy="1763924"/>
          </a:xfrm>
        </p:spPr>
        <p:txBody>
          <a:bodyPr anchor="b"/>
          <a:lstStyle>
            <a:lvl1pPr>
              <a:defRPr sz="2645"/>
            </a:lvl1pPr>
          </a:lstStyle>
          <a:p>
            <a:r>
              <a:rPr lang="en-US"/>
              <a:t>Click to edit Master title style</a:t>
            </a:r>
          </a:p>
        </p:txBody>
      </p:sp>
      <p:sp>
        <p:nvSpPr>
          <p:cNvPr id="3" name="Picture Placeholder 2"/>
          <p:cNvSpPr>
            <a:spLocks noGrp="1"/>
          </p:cNvSpPr>
          <p:nvPr>
            <p:ph type="pic" idx="1"/>
          </p:nvPr>
        </p:nvSpPr>
        <p:spPr>
          <a:xfrm>
            <a:off x="4285579" y="1088454"/>
            <a:ext cx="5103316" cy="5372269"/>
          </a:xfrm>
        </p:spPr>
        <p:txBody>
          <a:bodyPr/>
          <a:lstStyle>
            <a:lvl1pPr marL="0" indent="0">
              <a:buNone/>
              <a:defRPr sz="2645"/>
            </a:lvl1pPr>
            <a:lvl2pPr marL="377825" indent="0">
              <a:buNone/>
              <a:defRPr sz="2315"/>
            </a:lvl2pPr>
            <a:lvl3pPr marL="756285" indent="0">
              <a:buNone/>
              <a:defRPr sz="1985"/>
            </a:lvl3pPr>
            <a:lvl4pPr marL="1134110" indent="0">
              <a:buNone/>
              <a:defRPr sz="1655"/>
            </a:lvl4pPr>
            <a:lvl5pPr marL="1511935" indent="0">
              <a:buNone/>
              <a:defRPr sz="1655"/>
            </a:lvl5pPr>
            <a:lvl6pPr marL="1889760" indent="0">
              <a:buNone/>
              <a:defRPr sz="1655"/>
            </a:lvl6pPr>
            <a:lvl7pPr marL="2268220" indent="0">
              <a:buNone/>
              <a:defRPr sz="1655"/>
            </a:lvl7pPr>
            <a:lvl8pPr marL="2646045" indent="0">
              <a:buNone/>
              <a:defRPr sz="1655"/>
            </a:lvl8pPr>
            <a:lvl9pPr marL="3023870" indent="0">
              <a:buNone/>
              <a:defRPr sz="1655"/>
            </a:lvl9pPr>
          </a:lstStyle>
          <a:p>
            <a:endParaRPr lang="en-US"/>
          </a:p>
        </p:txBody>
      </p:sp>
      <p:sp>
        <p:nvSpPr>
          <p:cNvPr id="4" name="Text Placeholder 3"/>
          <p:cNvSpPr>
            <a:spLocks noGrp="1"/>
          </p:cNvSpPr>
          <p:nvPr>
            <p:ph type="body" sz="half" idx="2"/>
          </p:nvPr>
        </p:nvSpPr>
        <p:spPr>
          <a:xfrm>
            <a:off x="694356" y="2267902"/>
            <a:ext cx="3251264" cy="4201570"/>
          </a:xfrm>
        </p:spPr>
        <p:txBody>
          <a:bodyPr/>
          <a:lstStyle>
            <a:lvl1pPr marL="0" indent="0">
              <a:buNone/>
              <a:defRPr sz="1325"/>
            </a:lvl1pPr>
            <a:lvl2pPr marL="377825" indent="0">
              <a:buNone/>
              <a:defRPr sz="1160"/>
            </a:lvl2pPr>
            <a:lvl3pPr marL="756285" indent="0">
              <a:buNone/>
              <a:defRPr sz="990"/>
            </a:lvl3pPr>
            <a:lvl4pPr marL="1134110" indent="0">
              <a:buNone/>
              <a:defRPr sz="825"/>
            </a:lvl4pPr>
            <a:lvl5pPr marL="1511935" indent="0">
              <a:buNone/>
              <a:defRPr sz="825"/>
            </a:lvl5pPr>
            <a:lvl6pPr marL="1889760" indent="0">
              <a:buNone/>
              <a:defRPr sz="825"/>
            </a:lvl6pPr>
            <a:lvl7pPr marL="2268220" indent="0">
              <a:buNone/>
              <a:defRPr sz="825"/>
            </a:lvl7pPr>
            <a:lvl8pPr marL="2646045" indent="0">
              <a:buNone/>
              <a:defRPr sz="825"/>
            </a:lvl8pPr>
            <a:lvl9pPr marL="3023870" indent="0">
              <a:buNone/>
              <a:defRPr sz="825"/>
            </a:lvl9pPr>
          </a:lstStyle>
          <a:p>
            <a:pPr lvl="0"/>
            <a:r>
              <a:rPr lang="en-US"/>
              <a:t>Click to edit Master text styles</a:t>
            </a:r>
          </a:p>
        </p:txBody>
      </p:sp>
      <p:sp>
        <p:nvSpPr>
          <p:cNvPr id="5" name="Date Placeholder 4"/>
          <p:cNvSpPr>
            <a:spLocks noGrp="1"/>
          </p:cNvSpPr>
          <p:nvPr>
            <p:ph type="dt" sz="half" idx="10"/>
          </p:nvPr>
        </p:nvSpPr>
        <p:spPr/>
        <p:txBody>
          <a:bodyPr/>
          <a:lstStyle/>
          <a:p>
            <a:fld id="{29727D99-41C0-46FB-A09C-A42BA4D91D85}" type="datetimeFigureOut">
              <a:rPr lang="en-US" smtClean="0"/>
              <a:t>9/19/2022</a:t>
            </a:fld>
            <a:endParaRPr lang="en-US"/>
          </a:p>
        </p:txBody>
      </p:sp>
      <p:sp>
        <p:nvSpPr>
          <p:cNvPr id="6" name="Footer Placeholder 5"/>
          <p:cNvSpPr>
            <a:spLocks noGrp="1"/>
          </p:cNvSpPr>
          <p:nvPr>
            <p:ph type="ftr" sz="quarter" idx="11"/>
          </p:nvPr>
        </p:nvSpPr>
        <p:spPr/>
        <p:txBody>
          <a:bodyPr/>
          <a:lstStyle/>
          <a:p>
            <a:r>
              <a:rPr lang="en-US"/>
              <a:t>© 2014 John Wiley &amp; Sons, Inc. All rights reserved.</a:t>
            </a:r>
            <a:endParaRPr lang="en-US" dirty="0"/>
          </a:p>
        </p:txBody>
      </p:sp>
      <p:sp>
        <p:nvSpPr>
          <p:cNvPr id="7" name="Slide Number Placeholder 6"/>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27D99-41C0-46FB-A09C-A42BA4D91D85}" type="datetimeFigureOut">
              <a:rPr lang="en-US" smtClean="0"/>
              <a:t>9/19/2022</a:t>
            </a:fld>
            <a:endParaRPr lang="en-US"/>
          </a:p>
        </p:txBody>
      </p:sp>
      <p:sp>
        <p:nvSpPr>
          <p:cNvPr id="5" name="Footer Placeholder 4"/>
          <p:cNvSpPr>
            <a:spLocks noGrp="1"/>
          </p:cNvSpPr>
          <p:nvPr>
            <p:ph type="ftr" sz="quarter" idx="11"/>
          </p:nvPr>
        </p:nvSpPr>
        <p:spPr/>
        <p:txBody>
          <a:bodyPr/>
          <a:lstStyle/>
          <a:p>
            <a:r>
              <a:rPr lang="en-US"/>
              <a:t>© 2014 John Wiley &amp; Sons, Inc. All rights reserved.</a:t>
            </a:r>
            <a:endParaRPr lang="en-US" dirty="0"/>
          </a:p>
        </p:txBody>
      </p:sp>
      <p:sp>
        <p:nvSpPr>
          <p:cNvPr id="6" name="Slide Number Placeholder 5"/>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13947" y="402483"/>
            <a:ext cx="2173635" cy="64064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27D99-41C0-46FB-A09C-A42BA4D91D85}" type="datetimeFigureOut">
              <a:rPr lang="en-US" smtClean="0"/>
              <a:t>9/19/2022</a:t>
            </a:fld>
            <a:endParaRPr lang="en-US"/>
          </a:p>
        </p:txBody>
      </p:sp>
      <p:sp>
        <p:nvSpPr>
          <p:cNvPr id="5" name="Footer Placeholder 4"/>
          <p:cNvSpPr>
            <a:spLocks noGrp="1"/>
          </p:cNvSpPr>
          <p:nvPr>
            <p:ph type="ftr" sz="quarter" idx="11"/>
          </p:nvPr>
        </p:nvSpPr>
        <p:spPr/>
        <p:txBody>
          <a:bodyPr/>
          <a:lstStyle/>
          <a:p>
            <a:r>
              <a:rPr lang="en-US"/>
              <a:t>© 2014 John Wiley &amp; Sons, Inc. All rights reserved.</a:t>
            </a:r>
            <a:endParaRPr lang="en-US" dirty="0"/>
          </a:p>
        </p:txBody>
      </p:sp>
      <p:sp>
        <p:nvSpPr>
          <p:cNvPr id="6" name="Slide Number Placeholder 5"/>
          <p:cNvSpPr>
            <a:spLocks noGrp="1"/>
          </p:cNvSpPr>
          <p:nvPr>
            <p:ph type="sldNum" sz="quarter" idx="12"/>
          </p:nvPr>
        </p:nvSpPr>
        <p:spPr/>
        <p:txBody>
          <a:bodyPr/>
          <a:lstStyle/>
          <a:p>
            <a:fld id="{3C866D91-0DA5-4416-BC9E-DFE493A950CE}"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554163"/>
            <a:ext cx="4446587"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2225" y="1554163"/>
            <a:ext cx="4448175"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idx="10"/>
          </p:nvPr>
        </p:nvSpPr>
        <p:spPr>
          <a:xfrm>
            <a:off x="7226300" y="6886575"/>
            <a:ext cx="2324100" cy="496888"/>
          </a:xfrm>
          <a:prstGeom prst="rect">
            <a:avLst/>
          </a:prstGeom>
        </p:spPr>
        <p:txBody>
          <a:bodyPr/>
          <a:lstStyle>
            <a:lvl1pPr>
              <a:defRPr/>
            </a:lvl1pPr>
          </a:lstStyle>
          <a:p>
            <a:fld id="{4C243A5C-4061-47EC-BB8F-4F12C6B910DC}" type="slidenum">
              <a:rPr lang="en-US"/>
              <a:t>‹#›</a:t>
            </a:fld>
            <a:endParaRPr lang="en-US"/>
          </a:p>
        </p:txBody>
      </p:sp>
      <p:sp>
        <p:nvSpPr>
          <p:cNvPr id="6"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idx="10"/>
          </p:nvPr>
        </p:nvSpPr>
        <p:spPr>
          <a:xfrm>
            <a:off x="7226300" y="6886575"/>
            <a:ext cx="2324100" cy="496888"/>
          </a:xfrm>
          <a:prstGeom prst="rect">
            <a:avLst/>
          </a:prstGeom>
        </p:spPr>
        <p:txBody>
          <a:bodyPr/>
          <a:lstStyle>
            <a:lvl1pPr>
              <a:defRPr/>
            </a:lvl1pPr>
          </a:lstStyle>
          <a:p>
            <a:fld id="{55618B35-21EC-452A-AC26-F0F7E27A69D2}" type="slidenum">
              <a:rPr lang="en-US"/>
              <a:t>‹#›</a:t>
            </a:fld>
            <a:endParaRPr lang="en-US"/>
          </a:p>
        </p:txBody>
      </p:sp>
      <p:sp>
        <p:nvSpPr>
          <p:cNvPr id="4"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idx="10"/>
          </p:nvPr>
        </p:nvSpPr>
        <p:spPr>
          <a:xfrm>
            <a:off x="7226300" y="6886575"/>
            <a:ext cx="2324100" cy="496888"/>
          </a:xfrm>
          <a:prstGeom prst="rect">
            <a:avLst/>
          </a:prstGeom>
        </p:spPr>
        <p:txBody>
          <a:bodyPr/>
          <a:lstStyle>
            <a:lvl1pPr>
              <a:defRPr/>
            </a:lvl1pPr>
          </a:lstStyle>
          <a:p>
            <a:fld id="{B1DCD20B-7C7D-4F6B-AD97-3ADEE442ACA6}" type="slidenum">
              <a:rPr lang="en-US"/>
              <a:t>‹#›</a:t>
            </a:fld>
            <a:endParaRPr lang="en-US"/>
          </a:p>
        </p:txBody>
      </p:sp>
      <p:sp>
        <p:nvSpPr>
          <p:cNvPr id="3"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7913"/>
            <a:ext cx="8569325" cy="1620837"/>
          </a:xfrm>
        </p:spPr>
        <p:txBody>
          <a:bodyPr/>
          <a:lstStyle/>
          <a:p>
            <a:r>
              <a:rPr lang="en-US"/>
              <a:t>Click to edit Master title style</a:t>
            </a:r>
          </a:p>
        </p:txBody>
      </p:sp>
      <p:sp>
        <p:nvSpPr>
          <p:cNvPr id="3" name="Subtitle 2"/>
          <p:cNvSpPr>
            <a:spLocks noGrp="1"/>
          </p:cNvSpPr>
          <p:nvPr>
            <p:ph type="subTitle" idx="1"/>
          </p:nvPr>
        </p:nvSpPr>
        <p:spPr>
          <a:xfrm>
            <a:off x="1512888" y="4283075"/>
            <a:ext cx="7056437"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8"/>
          <p:cNvSpPr>
            <a:spLocks noGrp="1" noChangeArrowheads="1"/>
          </p:cNvSpPr>
          <p:nvPr>
            <p:ph type="sldNum" idx="10"/>
          </p:nvPr>
        </p:nvSpPr>
        <p:spPr/>
        <p:txBody>
          <a:bodyPr/>
          <a:lstStyle>
            <a:lvl1pPr>
              <a:defRPr/>
            </a:lvl1pPr>
          </a:lstStyle>
          <a:p>
            <a:fld id="{02B45559-6F84-46F9-A481-9AB35FDAE118}"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sldNum" idx="10"/>
          </p:nvPr>
        </p:nvSpPr>
        <p:spPr/>
        <p:txBody>
          <a:bodyPr/>
          <a:lstStyle>
            <a:lvl1pPr>
              <a:defRPr/>
            </a:lvl1pPr>
          </a:lstStyle>
          <a:p>
            <a:fld id="{3AC06097-83CE-4A6B-A400-A80EFC5A25B1}" type="slidenum">
              <a:rPr lang="en-US"/>
              <a:t>‹#›</a:t>
            </a:fld>
            <a:endParaRPr lang="en-US"/>
          </a:p>
        </p:txBody>
      </p:sp>
      <p:sp>
        <p:nvSpPr>
          <p:cNvPr id="5"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1554163"/>
            <a:ext cx="4446587"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2225" y="1554163"/>
            <a:ext cx="4448175"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p:cNvSpPr>
            <a:spLocks noGrp="1" noChangeArrowheads="1"/>
          </p:cNvSpPr>
          <p:nvPr>
            <p:ph type="sldNum" idx="10"/>
          </p:nvPr>
        </p:nvSpPr>
        <p:spPr/>
        <p:txBody>
          <a:bodyPr/>
          <a:lstStyle>
            <a:lvl1pPr>
              <a:defRPr/>
            </a:lvl1pPr>
          </a:lstStyle>
          <a:p>
            <a:fld id="{652834E7-EB55-4664-B056-C33D8D600EA0}" type="slidenum">
              <a:rPr lang="en-US"/>
              <a:t>‹#›</a:t>
            </a:fld>
            <a:endParaRPr lang="en-US"/>
          </a:p>
        </p:txBody>
      </p:sp>
      <p:sp>
        <p:nvSpPr>
          <p:cNvPr id="6"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p:cNvSpPr>
            <a:spLocks noGrp="1" noChangeArrowheads="1"/>
          </p:cNvSpPr>
          <p:nvPr>
            <p:ph type="sldNum" idx="10"/>
          </p:nvPr>
        </p:nvSpPr>
        <p:spPr/>
        <p:txBody>
          <a:bodyPr/>
          <a:lstStyle>
            <a:lvl1pPr>
              <a:defRPr/>
            </a:lvl1pPr>
          </a:lstStyle>
          <a:p>
            <a:fld id="{BBC40810-195B-46F1-A773-7E4E65D8DB19}" type="slidenum">
              <a:rPr lang="en-US"/>
              <a:t>‹#›</a:t>
            </a:fld>
            <a:endParaRPr lang="en-US"/>
          </a:p>
        </p:txBody>
      </p:sp>
      <p:sp>
        <p:nvSpPr>
          <p:cNvPr id="4"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4.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8062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07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008062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07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16913" y="0"/>
            <a:ext cx="13827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077" name="Rectangle 4"/>
          <p:cNvSpPr>
            <a:spLocks noGrp="1" noChangeArrowheads="1"/>
          </p:cNvSpPr>
          <p:nvPr>
            <p:ph type="title"/>
          </p:nvPr>
        </p:nvSpPr>
        <p:spPr bwMode="auto">
          <a:xfrm>
            <a:off x="503238" y="301625"/>
            <a:ext cx="90471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lvl="0"/>
            <a:r>
              <a:rPr lang="en-GB"/>
              <a:t>Click to edit the title text format</a:t>
            </a:r>
          </a:p>
        </p:txBody>
      </p:sp>
      <p:sp>
        <p:nvSpPr>
          <p:cNvPr id="3078" name="Rectangle 5"/>
          <p:cNvSpPr>
            <a:spLocks noGrp="1" noChangeArrowheads="1"/>
          </p:cNvSpPr>
          <p:nvPr>
            <p:ph type="body" idx="1"/>
          </p:nvPr>
        </p:nvSpPr>
        <p:spPr bwMode="auto">
          <a:xfrm>
            <a:off x="503238" y="1554163"/>
            <a:ext cx="90471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24840" rIns="0" bIns="0" numCol="1" anchor="t" anchorCtr="0" compatLnSpc="1"/>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3079" name="Text Box 6"/>
          <p:cNvSpPr txBox="1">
            <a:spLocks noChangeArrowheads="1"/>
          </p:cNvSpPr>
          <p:nvPr/>
        </p:nvSpPr>
        <p:spPr bwMode="auto">
          <a:xfrm>
            <a:off x="503238" y="6886575"/>
            <a:ext cx="23431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3080" name="Text Box 7"/>
          <p:cNvSpPr txBox="1">
            <a:spLocks noChangeArrowheads="1"/>
          </p:cNvSpPr>
          <p:nvPr/>
        </p:nvSpPr>
        <p:spPr bwMode="auto">
          <a:xfrm>
            <a:off x="3448050" y="6886575"/>
            <a:ext cx="31908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10"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mc:Choice>
    <mc:Fallback xmlns="">
      <p:transition/>
    </mc:Fallback>
  </mc:AlternateContent>
  <p:hf sldNum="0" hdr="0" dt="0"/>
  <p:txStyles>
    <p:titleStyle>
      <a:lvl1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mj-lt"/>
          <a:ea typeface="+mj-ea"/>
          <a:cs typeface="+mj-cs"/>
        </a:defRPr>
      </a:lvl1pPr>
      <a:lvl2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2pPr>
      <a:lvl3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3pPr>
      <a:lvl4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4pPr>
      <a:lvl5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5pPr>
      <a:lvl6pPr marL="25146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6pPr>
      <a:lvl7pPr marL="29718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7pPr>
      <a:lvl8pPr marL="34290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8pPr>
      <a:lvl9pPr marL="38862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anose="02020603050405020304" pitchFamily="16" charset="0"/>
        <a:defRPr sz="28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40"/>
        </a:spcAft>
        <a:buClr>
          <a:srgbClr val="000000"/>
        </a:buClr>
        <a:buSzPct val="100000"/>
        <a:buFont typeface="Times New Roman" panose="02020603050405020304" pitchFamily="16" charset="0"/>
        <a:defRPr sz="24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6" charset="0"/>
        <a:defRPr sz="2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6" charset="0"/>
        <a:defRPr sz="20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5pPr>
      <a:lvl6pPr marL="25146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6pPr>
      <a:lvl7pPr marL="29718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7pPr>
      <a:lvl8pPr marL="34290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8pPr>
      <a:lvl9pPr marL="38862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8062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008062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10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16913" y="0"/>
            <a:ext cx="13827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4101" name="Rectangle 4"/>
          <p:cNvSpPr>
            <a:spLocks noGrp="1" noChangeArrowheads="1"/>
          </p:cNvSpPr>
          <p:nvPr>
            <p:ph type="title"/>
          </p:nvPr>
        </p:nvSpPr>
        <p:spPr bwMode="auto">
          <a:xfrm>
            <a:off x="503238" y="301625"/>
            <a:ext cx="90471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lvl="0"/>
            <a:r>
              <a:rPr lang="en-GB"/>
              <a:t>Click to edit the title text format</a:t>
            </a:r>
          </a:p>
        </p:txBody>
      </p:sp>
      <p:sp>
        <p:nvSpPr>
          <p:cNvPr id="4102" name="Rectangle 5"/>
          <p:cNvSpPr>
            <a:spLocks noGrp="1" noChangeArrowheads="1"/>
          </p:cNvSpPr>
          <p:nvPr>
            <p:ph type="body" idx="1"/>
          </p:nvPr>
        </p:nvSpPr>
        <p:spPr bwMode="auto">
          <a:xfrm>
            <a:off x="503238" y="1554163"/>
            <a:ext cx="90471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24840" rIns="0" bIns="0" numCol="1" anchor="t" anchorCtr="0" compatLnSpc="1"/>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4103" name="Text Box 6"/>
          <p:cNvSpPr txBox="1">
            <a:spLocks noChangeArrowheads="1"/>
          </p:cNvSpPr>
          <p:nvPr/>
        </p:nvSpPr>
        <p:spPr bwMode="auto">
          <a:xfrm>
            <a:off x="503238" y="6886575"/>
            <a:ext cx="23431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4104" name="Text Box 7"/>
          <p:cNvSpPr txBox="1">
            <a:spLocks noChangeArrowheads="1"/>
          </p:cNvSpPr>
          <p:nvPr/>
        </p:nvSpPr>
        <p:spPr bwMode="auto">
          <a:xfrm>
            <a:off x="3448050" y="6886575"/>
            <a:ext cx="31908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2" name="Rectangle 8"/>
          <p:cNvSpPr>
            <a:spLocks noGrp="1" noChangeArrowheads="1"/>
          </p:cNvSpPr>
          <p:nvPr>
            <p:ph type="sldNum"/>
          </p:nvPr>
        </p:nvSpPr>
        <p:spPr bwMode="auto">
          <a:xfrm>
            <a:off x="7226300" y="6886575"/>
            <a:ext cx="2324100" cy="496888"/>
          </a:xfrm>
          <a:prstGeom prst="rect">
            <a:avLst/>
          </a:prstGeom>
          <a:noFill/>
          <a:ln w="9525">
            <a:noFill/>
            <a:round/>
          </a:ln>
          <a:effectLst/>
        </p:spPr>
        <p:txBody>
          <a:bodyPr vert="horz" wrap="square" lIns="0" tIns="0" rIns="0" bIns="0" numCol="1" anchor="t" anchorCtr="0" compatLnSpc="1"/>
          <a:lstStyle>
            <a:lvl1pPr>
              <a:lnSpc>
                <a:spcPct val="100000"/>
              </a:lnSpc>
              <a:buClrTx/>
              <a:buFontTx/>
              <a:buNone/>
              <a:tabLst>
                <a:tab pos="723900" algn="l"/>
                <a:tab pos="1447800" algn="l"/>
                <a:tab pos="2171700" algn="l"/>
              </a:tabLst>
              <a:defRPr sz="2400">
                <a:solidFill>
                  <a:srgbClr val="000000"/>
                </a:solidFill>
                <a:latin typeface="Times New Roman" panose="02020603050405020304" pitchFamily="16" charset="0"/>
                <a:ea typeface="DejaVu Sans" charset="0"/>
                <a:cs typeface="DejaVu Sans" charset="0"/>
              </a:defRPr>
            </a:lvl1pPr>
          </a:lstStyle>
          <a:p>
            <a:fld id="{E7C29475-DDD7-49FB-BDD4-84D8D984098B}" type="slidenum">
              <a:rPr lang="en-US"/>
              <a:t>‹#›</a:t>
            </a:fld>
            <a:endParaRPr lang="en-US"/>
          </a:p>
        </p:txBody>
      </p:sp>
      <p:sp>
        <p:nvSpPr>
          <p:cNvPr id="10"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mc:AlternateContent xmlns:mc="http://schemas.openxmlformats.org/markup-compatibility/2006" xmlns:p14="http://schemas.microsoft.com/office/powerpoint/2010/main">
    <mc:Choice Requires="p14">
      <p:transition/>
    </mc:Choice>
    <mc:Fallback xmlns="">
      <p:transition/>
    </mc:Fallback>
  </mc:AlternateContent>
  <p:hf sldNum="0" hdr="0" dt="0"/>
  <p:txStyles>
    <p:titleStyle>
      <a:lvl1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mj-lt"/>
          <a:ea typeface="+mj-ea"/>
          <a:cs typeface="+mj-cs"/>
        </a:defRPr>
      </a:lvl1pPr>
      <a:lvl2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2pPr>
      <a:lvl3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3pPr>
      <a:lvl4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4pPr>
      <a:lvl5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5pPr>
      <a:lvl6pPr marL="25146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6pPr>
      <a:lvl7pPr marL="29718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7pPr>
      <a:lvl8pPr marL="34290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8pPr>
      <a:lvl9pPr marL="38862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anose="02020603050405020304" pitchFamily="16" charset="0"/>
        <a:defRPr sz="28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40"/>
        </a:spcAft>
        <a:buClr>
          <a:srgbClr val="000000"/>
        </a:buClr>
        <a:buSzPct val="100000"/>
        <a:buFont typeface="Times New Roman" panose="02020603050405020304" pitchFamily="16" charset="0"/>
        <a:defRPr sz="24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6" charset="0"/>
        <a:defRPr sz="2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6" charset="0"/>
        <a:defRPr sz="20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5pPr>
      <a:lvl6pPr marL="25146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6pPr>
      <a:lvl7pPr marL="29718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7pPr>
      <a:lvl8pPr marL="34290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8pPr>
      <a:lvl9pPr marL="38862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10080625"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819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10080625"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8196"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16913" y="0"/>
            <a:ext cx="13827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197" name="Rectangle 4"/>
          <p:cNvSpPr>
            <a:spLocks noGrp="1" noChangeArrowheads="1"/>
          </p:cNvSpPr>
          <p:nvPr>
            <p:ph type="title"/>
          </p:nvPr>
        </p:nvSpPr>
        <p:spPr bwMode="auto">
          <a:xfrm>
            <a:off x="503238" y="301625"/>
            <a:ext cx="90471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0" rIns="0" bIns="0" numCol="1" anchor="ctr" anchorCtr="0" compatLnSpc="1"/>
          <a:lstStyle/>
          <a:p>
            <a:pPr lvl="0"/>
            <a:r>
              <a:rPr lang="en-GB"/>
              <a:t>Click to edit the title text format</a:t>
            </a:r>
          </a:p>
        </p:txBody>
      </p:sp>
      <p:sp>
        <p:nvSpPr>
          <p:cNvPr id="8198" name="Rectangle 5"/>
          <p:cNvSpPr>
            <a:spLocks noGrp="1" noChangeArrowheads="1"/>
          </p:cNvSpPr>
          <p:nvPr>
            <p:ph type="body" idx="1"/>
          </p:nvPr>
        </p:nvSpPr>
        <p:spPr bwMode="auto">
          <a:xfrm>
            <a:off x="503238" y="1554163"/>
            <a:ext cx="90471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0" tIns="24840" rIns="0" bIns="0" numCol="1" anchor="t" anchorCtr="0" compatLnSpc="1"/>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8199" name="Text Box 6"/>
          <p:cNvSpPr txBox="1">
            <a:spLocks noChangeArrowheads="1"/>
          </p:cNvSpPr>
          <p:nvPr/>
        </p:nvSpPr>
        <p:spPr bwMode="auto">
          <a:xfrm>
            <a:off x="503238" y="6886575"/>
            <a:ext cx="23431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8200" name="Text Box 7"/>
          <p:cNvSpPr txBox="1">
            <a:spLocks noChangeArrowheads="1"/>
          </p:cNvSpPr>
          <p:nvPr/>
        </p:nvSpPr>
        <p:spPr bwMode="auto">
          <a:xfrm>
            <a:off x="3448050" y="6886575"/>
            <a:ext cx="319087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anchor="ctr"/>
          <a:lstStyle/>
          <a:p>
            <a:endParaRPr lang="en-US"/>
          </a:p>
        </p:txBody>
      </p:sp>
      <p:sp>
        <p:nvSpPr>
          <p:cNvPr id="2" name="Rectangle 8"/>
          <p:cNvSpPr>
            <a:spLocks noGrp="1" noChangeArrowheads="1"/>
          </p:cNvSpPr>
          <p:nvPr>
            <p:ph type="sldNum"/>
          </p:nvPr>
        </p:nvSpPr>
        <p:spPr bwMode="auto">
          <a:xfrm>
            <a:off x="7226300" y="6886575"/>
            <a:ext cx="2324100" cy="496888"/>
          </a:xfrm>
          <a:prstGeom prst="rect">
            <a:avLst/>
          </a:prstGeom>
          <a:noFill/>
          <a:ln w="9525">
            <a:noFill/>
            <a:round/>
          </a:ln>
          <a:effectLst/>
        </p:spPr>
        <p:txBody>
          <a:bodyPr vert="horz" wrap="square" lIns="0" tIns="0" rIns="0" bIns="0" numCol="1" anchor="t" anchorCtr="0" compatLnSpc="1"/>
          <a:lstStyle>
            <a:lvl1pPr>
              <a:lnSpc>
                <a:spcPct val="100000"/>
              </a:lnSpc>
              <a:buClrTx/>
              <a:buFontTx/>
              <a:buNone/>
              <a:tabLst>
                <a:tab pos="723900" algn="l"/>
                <a:tab pos="1447800" algn="l"/>
                <a:tab pos="2171700" algn="l"/>
              </a:tabLst>
              <a:defRPr sz="2400">
                <a:solidFill>
                  <a:srgbClr val="000000"/>
                </a:solidFill>
                <a:latin typeface="Times New Roman" panose="02020603050405020304" pitchFamily="16" charset="0"/>
                <a:ea typeface="DejaVu Sans" charset="0"/>
                <a:cs typeface="DejaVu Sans" charset="0"/>
              </a:defRPr>
            </a:lvl1pPr>
          </a:lstStyle>
          <a:p>
            <a:fld id="{8698AE89-AD1D-4DBC-9F3E-54EFF12812A0}" type="slidenum">
              <a:rPr lang="en-US"/>
              <a:t>‹#›</a:t>
            </a:fld>
            <a:endParaRPr lang="en-US"/>
          </a:p>
        </p:txBody>
      </p:sp>
      <p:sp>
        <p:nvSpPr>
          <p:cNvPr id="10" name="Footer Placeholder 9"/>
          <p:cNvSpPr>
            <a:spLocks noGrp="1"/>
          </p:cNvSpPr>
          <p:nvPr>
            <p:ph type="ftr" sz="quarter" idx="3"/>
          </p:nvPr>
        </p:nvSpPr>
        <p:spPr>
          <a:xfrm>
            <a:off x="2147094" y="7158037"/>
            <a:ext cx="5786437" cy="401638"/>
          </a:xfrm>
          <a:prstGeom prst="rect">
            <a:avLst/>
          </a:prstGeom>
        </p:spPr>
        <p:txBody>
          <a:bodyPr vert="horz" lIns="91440" tIns="45720" rIns="91440" bIns="45720" rtlCol="0" anchor="b"/>
          <a:lstStyle>
            <a:lvl1pPr algn="ctr">
              <a:defRPr sz="1100">
                <a:solidFill>
                  <a:schemeClr val="tx1">
                    <a:tint val="75000"/>
                  </a:schemeClr>
                </a:solidFill>
              </a:defRPr>
            </a:lvl1pPr>
          </a:lstStyle>
          <a:p>
            <a:r>
              <a:rPr lang="en-US"/>
              <a:t>© 2014 John Wiley &amp; Sons, Inc. All rights reserved.</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mc:AlternateContent xmlns:mc="http://schemas.openxmlformats.org/markup-compatibility/2006" xmlns:p14="http://schemas.microsoft.com/office/powerpoint/2010/main">
    <mc:Choice Requires="p14">
      <p:transition/>
    </mc:Choice>
    <mc:Fallback xmlns="">
      <p:transition/>
    </mc:Fallback>
  </mc:AlternateContent>
  <p:hf sldNum="0" hdr="0" dt="0"/>
  <p:txStyles>
    <p:titleStyle>
      <a:lvl1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mj-lt"/>
          <a:ea typeface="+mj-ea"/>
          <a:cs typeface="+mj-cs"/>
        </a:defRPr>
      </a:lvl1pPr>
      <a:lvl2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2pPr>
      <a:lvl3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3pPr>
      <a:lvl4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4pPr>
      <a:lvl5pPr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5pPr>
      <a:lvl6pPr marL="25146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6pPr>
      <a:lvl7pPr marL="29718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7pPr>
      <a:lvl8pPr marL="34290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8pPr>
      <a:lvl9pPr marL="3886200" indent="-228600" algn="l" defTabSz="457200" rtl="0" eaLnBrk="0" fontAlgn="base" hangingPunct="0">
        <a:lnSpc>
          <a:spcPct val="93000"/>
        </a:lnSpc>
        <a:spcBef>
          <a:spcPct val="0"/>
        </a:spcBef>
        <a:spcAft>
          <a:spcPct val="0"/>
        </a:spcAft>
        <a:buClr>
          <a:srgbClr val="000000"/>
        </a:buClr>
        <a:buSzPct val="100000"/>
        <a:buFont typeface="Times New Roman" panose="02020603050405020304" pitchFamily="16" charset="0"/>
        <a:defRPr sz="3200">
          <a:solidFill>
            <a:srgbClr val="000000"/>
          </a:solidFill>
          <a:latin typeface="Arial" panose="020B0604020202020204" pitchFamily="34" charset="0"/>
          <a:ea typeface="WenQuanYi Micro Hei" charset="0"/>
          <a:cs typeface="WenQuanYi Micro Hei" charset="0"/>
        </a:defRPr>
      </a:lvl9pPr>
    </p:titleStyle>
    <p:bodyStyle>
      <a:lvl1pPr marL="342900" indent="-342900" algn="l" defTabSz="457200" rtl="0" eaLnBrk="0" fontAlgn="base" hangingPunct="0">
        <a:lnSpc>
          <a:spcPct val="93000"/>
        </a:lnSpc>
        <a:spcBef>
          <a:spcPct val="0"/>
        </a:spcBef>
        <a:spcAft>
          <a:spcPts val="1425"/>
        </a:spcAft>
        <a:buClr>
          <a:srgbClr val="000000"/>
        </a:buClr>
        <a:buSzPct val="100000"/>
        <a:buFont typeface="Times New Roman" panose="02020603050405020304" pitchFamily="16" charset="0"/>
        <a:defRPr sz="2800">
          <a:solidFill>
            <a:srgbClr val="000000"/>
          </a:solidFill>
          <a:latin typeface="+mn-lt"/>
          <a:ea typeface="+mn-ea"/>
          <a:cs typeface="+mn-cs"/>
        </a:defRPr>
      </a:lvl1pPr>
      <a:lvl2pPr marL="742950" indent="-285750" algn="l" defTabSz="457200" rtl="0" eaLnBrk="0" fontAlgn="base" hangingPunct="0">
        <a:lnSpc>
          <a:spcPct val="93000"/>
        </a:lnSpc>
        <a:spcBef>
          <a:spcPct val="0"/>
        </a:spcBef>
        <a:spcAft>
          <a:spcPts val="1140"/>
        </a:spcAft>
        <a:buClr>
          <a:srgbClr val="000000"/>
        </a:buClr>
        <a:buSzPct val="100000"/>
        <a:buFont typeface="Times New Roman" panose="02020603050405020304" pitchFamily="16" charset="0"/>
        <a:defRPr sz="2400">
          <a:solidFill>
            <a:srgbClr val="000000"/>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panose="02020603050405020304" pitchFamily="16" charset="0"/>
        <a:defRPr sz="2200">
          <a:solidFill>
            <a:srgbClr val="000000"/>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panose="02020603050405020304" pitchFamily="16" charset="0"/>
        <a:defRPr sz="2000">
          <a:solidFill>
            <a:srgbClr val="000000"/>
          </a:solidFill>
          <a:latin typeface="+mn-lt"/>
          <a:ea typeface="+mn-ea"/>
          <a:cs typeface="+mn-cs"/>
        </a:defRPr>
      </a:lvl4pPr>
      <a:lvl5pPr marL="20574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5pPr>
      <a:lvl6pPr marL="25146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6pPr>
      <a:lvl7pPr marL="29718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7pPr>
      <a:lvl8pPr marL="34290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8pPr>
      <a:lvl9pPr marL="3886200" indent="-228600" algn="l" defTabSz="457200" rtl="0" eaLnBrk="0" fontAlgn="base" hangingPunct="0">
        <a:lnSpc>
          <a:spcPct val="93000"/>
        </a:lnSpc>
        <a:spcBef>
          <a:spcPct val="0"/>
        </a:spcBef>
        <a:spcAft>
          <a:spcPts val="290"/>
        </a:spcAft>
        <a:buClr>
          <a:srgbClr val="000000"/>
        </a:buClr>
        <a:buSzPct val="100000"/>
        <a:buFont typeface="Times New Roman" panose="02020603050405020304"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0">
                <a:solidFill>
                  <a:schemeClr val="tx1">
                    <a:tint val="75000"/>
                  </a:schemeClr>
                </a:solidFill>
              </a:defRPr>
            </a:lvl1pPr>
          </a:lstStyle>
          <a:p>
            <a:fld id="{29727D99-41C0-46FB-A09C-A42BA4D91D85}" type="datetimeFigureOut">
              <a:rPr lang="en-US" smtClean="0"/>
              <a:t>9/19/2022</a:t>
            </a:fld>
            <a:endParaRPr lang="en-US"/>
          </a:p>
        </p:txBody>
      </p:sp>
      <p:sp>
        <p:nvSpPr>
          <p:cNvPr id="5" name="Footer Placeholder 4"/>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0">
                <a:solidFill>
                  <a:schemeClr val="tx1">
                    <a:tint val="75000"/>
                  </a:schemeClr>
                </a:solidFill>
              </a:defRPr>
            </a:lvl1pPr>
          </a:lstStyle>
          <a:p>
            <a:r>
              <a:rPr lang="en-US"/>
              <a:t>© 2014 John Wiley &amp; Sons, Inc. All rights reserved.</a:t>
            </a:r>
            <a:endParaRPr lang="en-US" dirty="0"/>
          </a:p>
        </p:txBody>
      </p:sp>
      <p:sp>
        <p:nvSpPr>
          <p:cNvPr id="6" name="Slide Number Placeholder 5"/>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0">
                <a:solidFill>
                  <a:schemeClr val="tx1">
                    <a:tint val="75000"/>
                  </a:schemeClr>
                </a:solidFill>
              </a:defRPr>
            </a:lvl1pPr>
          </a:lstStyle>
          <a:p>
            <a:fld id="{0214527E-AB3F-4664-BDEA-7F605B85C5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mc:AlternateContent xmlns:mc="http://schemas.openxmlformats.org/markup-compatibility/2006" xmlns:p14="http://schemas.microsoft.com/office/powerpoint/2010/main">
    <mc:Choice Requires="p14">
      <p:transition/>
    </mc:Choice>
    <mc:Fallback xmlns="">
      <p:transition/>
    </mc:Fallback>
  </mc:AlternateContent>
  <p:hf sldNum="0" hdr="0" dt="0"/>
  <p:txStyles>
    <p:titleStyle>
      <a:lvl1pPr algn="l" defTabSz="756285" rtl="0" eaLnBrk="1" latinLnBrk="0" hangingPunct="1">
        <a:lnSpc>
          <a:spcPct val="90000"/>
        </a:lnSpc>
        <a:spcBef>
          <a:spcPct val="0"/>
        </a:spcBef>
        <a:buNone/>
        <a:defRPr sz="3640" kern="1200">
          <a:solidFill>
            <a:schemeClr val="tx1"/>
          </a:solidFill>
          <a:latin typeface="+mj-lt"/>
          <a:ea typeface="+mj-ea"/>
          <a:cs typeface="+mj-cs"/>
        </a:defRPr>
      </a:lvl1pPr>
    </p:titleStyle>
    <p:bodyStyle>
      <a:lvl1pPr marL="189230" indent="-189230" algn="l" defTabSz="756285" rtl="0" eaLnBrk="1" latinLnBrk="0" hangingPunct="1">
        <a:lnSpc>
          <a:spcPct val="90000"/>
        </a:lnSpc>
        <a:spcBef>
          <a:spcPts val="825"/>
        </a:spcBef>
        <a:buFont typeface="Arial" panose="020B0604020202020204" pitchFamily="34" charset="0"/>
        <a:buChar char="•"/>
        <a:defRPr sz="2315" kern="1200">
          <a:solidFill>
            <a:schemeClr val="tx1"/>
          </a:solidFill>
          <a:latin typeface="+mn-lt"/>
          <a:ea typeface="+mn-ea"/>
          <a:cs typeface="+mn-cs"/>
        </a:defRPr>
      </a:lvl1pPr>
      <a:lvl2pPr marL="567055" indent="-189230" algn="l" defTabSz="756285" rtl="0" eaLnBrk="1" latinLnBrk="0" hangingPunct="1">
        <a:lnSpc>
          <a:spcPct val="90000"/>
        </a:lnSpc>
        <a:spcBef>
          <a:spcPts val="415"/>
        </a:spcBef>
        <a:buFont typeface="Arial" panose="020B0604020202020204" pitchFamily="34" charset="0"/>
        <a:buChar char="•"/>
        <a:defRPr sz="1985" kern="1200">
          <a:solidFill>
            <a:schemeClr val="tx1"/>
          </a:solidFill>
          <a:latin typeface="+mn-lt"/>
          <a:ea typeface="+mn-ea"/>
          <a:cs typeface="+mn-cs"/>
        </a:defRPr>
      </a:lvl2pPr>
      <a:lvl3pPr marL="944880" indent="-189230" algn="l" defTabSz="756285" rtl="0" eaLnBrk="1" latinLnBrk="0" hangingPunct="1">
        <a:lnSpc>
          <a:spcPct val="90000"/>
        </a:lnSpc>
        <a:spcBef>
          <a:spcPts val="415"/>
        </a:spcBef>
        <a:buFont typeface="Arial" panose="020B0604020202020204" pitchFamily="34" charset="0"/>
        <a:buChar char="•"/>
        <a:defRPr sz="1655" kern="1200">
          <a:solidFill>
            <a:schemeClr val="tx1"/>
          </a:solidFill>
          <a:latin typeface="+mn-lt"/>
          <a:ea typeface="+mn-ea"/>
          <a:cs typeface="+mn-cs"/>
        </a:defRPr>
      </a:lvl3pPr>
      <a:lvl4pPr marL="1323340"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4pPr>
      <a:lvl5pPr marL="1701165"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5pPr>
      <a:lvl6pPr marL="2078990"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6pPr>
      <a:lvl7pPr marL="2456815"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7pPr>
      <a:lvl8pPr marL="2835275"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8pPr>
      <a:lvl9pPr marL="3213100" indent="-189230" algn="l" defTabSz="756285" rtl="0" eaLnBrk="1" latinLnBrk="0" hangingPunct="1">
        <a:lnSpc>
          <a:spcPct val="90000"/>
        </a:lnSpc>
        <a:spcBef>
          <a:spcPts val="415"/>
        </a:spcBef>
        <a:buFont typeface="Arial" panose="020B0604020202020204" pitchFamily="34" charset="0"/>
        <a:buChar char="•"/>
        <a:defRPr sz="1490" kern="1200">
          <a:solidFill>
            <a:schemeClr val="tx1"/>
          </a:solidFill>
          <a:latin typeface="+mn-lt"/>
          <a:ea typeface="+mn-ea"/>
          <a:cs typeface="+mn-cs"/>
        </a:defRPr>
      </a:lvl9pPr>
    </p:bodyStyle>
    <p:otherStyle>
      <a:defPPr>
        <a:defRPr lang="en-US"/>
      </a:defPPr>
      <a:lvl1pPr marL="0" algn="l" defTabSz="756285" rtl="0" eaLnBrk="1" latinLnBrk="0" hangingPunct="1">
        <a:defRPr sz="1490" kern="1200">
          <a:solidFill>
            <a:schemeClr val="tx1"/>
          </a:solidFill>
          <a:latin typeface="+mn-lt"/>
          <a:ea typeface="+mn-ea"/>
          <a:cs typeface="+mn-cs"/>
        </a:defRPr>
      </a:lvl1pPr>
      <a:lvl2pPr marL="377825" algn="l" defTabSz="756285" rtl="0" eaLnBrk="1" latinLnBrk="0" hangingPunct="1">
        <a:defRPr sz="1490" kern="1200">
          <a:solidFill>
            <a:schemeClr val="tx1"/>
          </a:solidFill>
          <a:latin typeface="+mn-lt"/>
          <a:ea typeface="+mn-ea"/>
          <a:cs typeface="+mn-cs"/>
        </a:defRPr>
      </a:lvl2pPr>
      <a:lvl3pPr marL="756285" algn="l" defTabSz="756285" rtl="0" eaLnBrk="1" latinLnBrk="0" hangingPunct="1">
        <a:defRPr sz="1490" kern="1200">
          <a:solidFill>
            <a:schemeClr val="tx1"/>
          </a:solidFill>
          <a:latin typeface="+mn-lt"/>
          <a:ea typeface="+mn-ea"/>
          <a:cs typeface="+mn-cs"/>
        </a:defRPr>
      </a:lvl3pPr>
      <a:lvl4pPr marL="1134110" algn="l" defTabSz="756285" rtl="0" eaLnBrk="1" latinLnBrk="0" hangingPunct="1">
        <a:defRPr sz="1490" kern="1200">
          <a:solidFill>
            <a:schemeClr val="tx1"/>
          </a:solidFill>
          <a:latin typeface="+mn-lt"/>
          <a:ea typeface="+mn-ea"/>
          <a:cs typeface="+mn-cs"/>
        </a:defRPr>
      </a:lvl4pPr>
      <a:lvl5pPr marL="1511935" algn="l" defTabSz="756285" rtl="0" eaLnBrk="1" latinLnBrk="0" hangingPunct="1">
        <a:defRPr sz="1490" kern="1200">
          <a:solidFill>
            <a:schemeClr val="tx1"/>
          </a:solidFill>
          <a:latin typeface="+mn-lt"/>
          <a:ea typeface="+mn-ea"/>
          <a:cs typeface="+mn-cs"/>
        </a:defRPr>
      </a:lvl5pPr>
      <a:lvl6pPr marL="1889760" algn="l" defTabSz="756285" rtl="0" eaLnBrk="1" latinLnBrk="0" hangingPunct="1">
        <a:defRPr sz="1490" kern="1200">
          <a:solidFill>
            <a:schemeClr val="tx1"/>
          </a:solidFill>
          <a:latin typeface="+mn-lt"/>
          <a:ea typeface="+mn-ea"/>
          <a:cs typeface="+mn-cs"/>
        </a:defRPr>
      </a:lvl6pPr>
      <a:lvl7pPr marL="2268220" algn="l" defTabSz="756285" rtl="0" eaLnBrk="1" latinLnBrk="0" hangingPunct="1">
        <a:defRPr sz="1490" kern="1200">
          <a:solidFill>
            <a:schemeClr val="tx1"/>
          </a:solidFill>
          <a:latin typeface="+mn-lt"/>
          <a:ea typeface="+mn-ea"/>
          <a:cs typeface="+mn-cs"/>
        </a:defRPr>
      </a:lvl7pPr>
      <a:lvl8pPr marL="2646045" algn="l" defTabSz="756285" rtl="0" eaLnBrk="1" latinLnBrk="0" hangingPunct="1">
        <a:defRPr sz="1490" kern="1200">
          <a:solidFill>
            <a:schemeClr val="tx1"/>
          </a:solidFill>
          <a:latin typeface="+mn-lt"/>
          <a:ea typeface="+mn-ea"/>
          <a:cs typeface="+mn-cs"/>
        </a:defRPr>
      </a:lvl8pPr>
      <a:lvl9pPr marL="3023870" algn="l" defTabSz="756285" rtl="0" eaLnBrk="1" latinLnBrk="0" hangingPunct="1">
        <a:defRPr sz="14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GIF"/><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2.jpeg"/><Relationship Id="rId5" Type="http://schemas.openxmlformats.org/officeDocument/2006/relationships/image" Target="../media/image15.jpeg"/><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64.jpeg"/><Relationship Id="rId7"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56.jpeg"/><Relationship Id="rId5" Type="http://schemas.openxmlformats.org/officeDocument/2006/relationships/image" Target="../media/image66.jpe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hyperlink" Target="https://www.animations.physics.unsw.edu.au/jw/SHM.htm" TargetMode="External"/><Relationship Id="rId2" Type="http://schemas.openxmlformats.org/officeDocument/2006/relationships/hyperlink" Target="https://www.youtube.com/watch?v=cx-qHZwsLqs"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ctrTitle"/>
          </p:nvPr>
        </p:nvSpPr>
        <p:spPr>
          <a:xfrm>
            <a:off x="756496" y="755967"/>
            <a:ext cx="8567632" cy="1343942"/>
          </a:xfrm>
        </p:spPr>
        <p:txBody>
          <a:bodyPr rtlCol="0">
            <a:noAutofit/>
          </a:bodyPr>
          <a:lstStyle/>
          <a:p>
            <a:pPr>
              <a:defRPr/>
            </a:pPr>
            <a:r>
              <a:rPr lang="en-US" altLang="en-US" sz="3970" i="1" dirty="0"/>
              <a:t>Simple Harmonic Motion, The force law of SHM, Angular SHM</a:t>
            </a:r>
          </a:p>
        </p:txBody>
      </p:sp>
      <p:sp>
        <p:nvSpPr>
          <p:cNvPr id="2" name="TextBox 1"/>
          <p:cNvSpPr txBox="1"/>
          <p:nvPr/>
        </p:nvSpPr>
        <p:spPr>
          <a:xfrm>
            <a:off x="2907836" y="2158267"/>
            <a:ext cx="4008119" cy="533992"/>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0" marR="0" lvl="0" indent="0" algn="ctr" defTabSz="457200" rtl="0" eaLnBrk="1" fontAlgn="auto" latinLnBrk="0" hangingPunct="1">
              <a:lnSpc>
                <a:spcPct val="93000"/>
              </a:lnSpc>
              <a:spcBef>
                <a:spcPts val="0"/>
              </a:spcBef>
              <a:spcAft>
                <a:spcPts val="0"/>
              </a:spcAft>
              <a:buClr>
                <a:srgbClr val="000000"/>
              </a:buClr>
              <a:buSzPct val="100000"/>
              <a:buFont typeface="Times New Roman" panose="02020603050405020304" pitchFamily="16" charset="0"/>
              <a:buNone/>
              <a:defRPr/>
            </a:pPr>
            <a:r>
              <a:rPr kumimoji="0" lang="en-US" altLang="en-US" sz="3085" b="1" i="0" u="none" strike="noStrike" kern="1200" cap="none" spc="0" normalizeH="0" baseline="0" noProof="0" dirty="0">
                <a:ln>
                  <a:noFill/>
                </a:ln>
                <a:solidFill>
                  <a:prstClr val="white"/>
                </a:solidFill>
                <a:effectLst/>
                <a:uLnTx/>
                <a:uFillTx/>
                <a:latin typeface="Calibri" panose="020F0502020204030204"/>
                <a:ea typeface="+mn-ea"/>
                <a:cs typeface="+mn-cs"/>
              </a:rPr>
              <a:t>Chapter 15: Oscillation </a:t>
            </a:r>
          </a:p>
        </p:txBody>
      </p:sp>
      <p:pic>
        <p:nvPicPr>
          <p:cNvPr id="51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56" y="5769502"/>
            <a:ext cx="8970114" cy="103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p:cNvPicPr>
            <a:picLocks noChangeAspect="1"/>
          </p:cNvPicPr>
          <p:nvPr/>
        </p:nvPicPr>
        <p:blipFill>
          <a:blip r:embed="rId3"/>
          <a:stretch>
            <a:fillRect/>
          </a:stretch>
        </p:blipFill>
        <p:spPr>
          <a:xfrm>
            <a:off x="655320" y="2750820"/>
            <a:ext cx="8870315" cy="31197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 2014 John Wiley &amp; Sons, Inc. All rights reserved.</a:t>
            </a:r>
            <a:endParaRPr lang="en-US" dirty="0"/>
          </a:p>
        </p:txBody>
      </p:sp>
      <p:sp>
        <p:nvSpPr>
          <p:cNvPr id="4" name="Text Box 3"/>
          <p:cNvSpPr txBox="1">
            <a:spLocks noChangeArrowheads="1"/>
          </p:cNvSpPr>
          <p:nvPr/>
        </p:nvSpPr>
        <p:spPr bwMode="auto">
          <a:xfrm>
            <a:off x="546100" y="4846638"/>
            <a:ext cx="911066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31800" indent="-301625"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1pPr>
            <a:lvl2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2pPr>
            <a:lvl3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3pPr>
            <a:lvl4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4pPr>
            <a:lvl5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200" dirty="0">
                <a:solidFill>
                  <a:srgbClr val="000000"/>
                </a:solidFill>
              </a:rPr>
              <a:t>Answer: (c)  where the angular frequency is 2</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5240338"/>
            <a:ext cx="4572000" cy="110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84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175" y="3219450"/>
            <a:ext cx="9428163"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8436" name="Text Box 3"/>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8437" name="Text Box 4"/>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dirty="0">
                <a:solidFill>
                  <a:srgbClr val="000000"/>
                </a:solidFill>
              </a:rPr>
              <a:t>We can apply Newton's second law</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800"/>
              </a:spcAft>
              <a:buSzPct val="45000"/>
              <a:buFont typeface="Wingdings" panose="05000000000000000000" pitchFamily="2" charset="2"/>
              <a:buChar char=""/>
            </a:pPr>
            <a:r>
              <a:rPr lang="en-US" sz="2800" dirty="0">
                <a:solidFill>
                  <a:srgbClr val="000000"/>
                </a:solidFill>
              </a:rPr>
              <a:t>Relating this to Hooke's law we see the similarity</a:t>
            </a:r>
            <a:r>
              <a:rPr lang="en-US" sz="2800" i="1" dirty="0">
                <a:solidFill>
                  <a:srgbClr val="000000"/>
                </a:solidFill>
              </a:rPr>
              <a:t/>
            </a:r>
            <a:br>
              <a:rPr lang="en-US" sz="2800" i="1" dirty="0">
                <a:solidFill>
                  <a:srgbClr val="000000"/>
                </a:solidFill>
              </a:rPr>
            </a:br>
            <a:r>
              <a:rPr lang="en-US" sz="2800" i="1" dirty="0">
                <a:solidFill>
                  <a:srgbClr val="000000"/>
                </a:solidFill>
              </a:rPr>
              <a:t/>
            </a:r>
            <a:br>
              <a:rPr lang="en-US" sz="2800" i="1" dirty="0">
                <a:solidFill>
                  <a:srgbClr val="000000"/>
                </a:solidFill>
              </a:rPr>
            </a:br>
            <a:endParaRPr lang="en-US" sz="2800" i="1" dirty="0">
              <a:solidFill>
                <a:srgbClr val="000000"/>
              </a:solidFill>
            </a:endParaRPr>
          </a:p>
          <a:p>
            <a:pPr eaLnBrk="1">
              <a:spcAft>
                <a:spcPts val="1425"/>
              </a:spcAft>
              <a:buSzPct val="45000"/>
              <a:buFont typeface="Wingdings" panose="05000000000000000000" pitchFamily="2" charset="2"/>
              <a:buChar char=""/>
            </a:pPr>
            <a:r>
              <a:rPr lang="en-US" sz="2800" b="1" dirty="0">
                <a:solidFill>
                  <a:srgbClr val="000000"/>
                </a:solidFill>
              </a:rPr>
              <a:t>Linear simple harmonic oscillation</a:t>
            </a:r>
            <a:r>
              <a:rPr lang="en-US" sz="2800" dirty="0">
                <a:solidFill>
                  <a:srgbClr val="000000"/>
                </a:solidFill>
              </a:rPr>
              <a:t> (</a:t>
            </a:r>
            <a:r>
              <a:rPr lang="en-US" sz="2800" i="1" dirty="0">
                <a:solidFill>
                  <a:srgbClr val="000000"/>
                </a:solidFill>
              </a:rPr>
              <a:t>F</a:t>
            </a:r>
            <a:r>
              <a:rPr lang="en-US" sz="2800" dirty="0">
                <a:solidFill>
                  <a:srgbClr val="000000"/>
                </a:solidFill>
              </a:rPr>
              <a:t> is proportional to </a:t>
            </a:r>
            <a:r>
              <a:rPr lang="en-US" sz="2800" i="1" dirty="0">
                <a:solidFill>
                  <a:srgbClr val="000000"/>
                </a:solidFill>
              </a:rPr>
              <a:t>x</a:t>
            </a:r>
            <a:r>
              <a:rPr lang="en-US" sz="2800" dirty="0">
                <a:solidFill>
                  <a:srgbClr val="000000"/>
                </a:solidFill>
              </a:rPr>
              <a:t> to the first power) gives:</a:t>
            </a:r>
          </a:p>
          <a:p>
            <a:pPr eaLnBrk="1">
              <a:spcAft>
                <a:spcPts val="1425"/>
              </a:spcAft>
              <a:buSzPct val="45000"/>
              <a:buFont typeface="Wingdings" panose="05000000000000000000" pitchFamily="2" charset="2"/>
              <a:buNone/>
            </a:pP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baseline="33000" dirty="0">
                <a:solidFill>
                  <a:srgbClr val="000000"/>
                </a:solidFill>
              </a:rPr>
              <a:t/>
            </a:r>
            <a:br>
              <a:rPr lang="en-US" sz="2800" baseline="33000" dirty="0">
                <a:solidFill>
                  <a:srgbClr val="000000"/>
                </a:solidFill>
              </a:rPr>
            </a:br>
            <a:endParaRPr lang="en-US" sz="2800" baseline="33000" dirty="0">
              <a:solidFill>
                <a:srgbClr val="000000"/>
              </a:solidFill>
            </a:endParaRPr>
          </a:p>
          <a:p>
            <a:pPr eaLnBrk="1">
              <a:spcAft>
                <a:spcPts val="1425"/>
              </a:spcAft>
              <a:buClrTx/>
              <a:buSzPct val="45000"/>
              <a:buFontTx/>
              <a:buNone/>
            </a:pPr>
            <a:endParaRPr lang="en-US" sz="2800" dirty="0">
              <a:solidFill>
                <a:srgbClr val="000000"/>
              </a:solidFill>
            </a:endParaRPr>
          </a:p>
          <a:p>
            <a:pPr eaLnBrk="1">
              <a:spcAft>
                <a:spcPts val="1425"/>
              </a:spcAft>
              <a:buClrTx/>
              <a:buSzPct val="45000"/>
              <a:buFontTx/>
              <a:buNone/>
            </a:pPr>
            <a:endParaRPr lang="en-US" sz="2400" dirty="0">
              <a:solidFill>
                <a:srgbClr val="000000"/>
              </a:solidFill>
            </a:endParaRPr>
          </a:p>
          <a:p>
            <a:pPr eaLnBrk="1">
              <a:spcAft>
                <a:spcPts val="1425"/>
              </a:spcAft>
              <a:buClrTx/>
              <a:buSzPct val="45000"/>
              <a:buFontTx/>
              <a:buNone/>
            </a:pPr>
            <a:endParaRPr lang="en-US" sz="2400" dirty="0">
              <a:solidFill>
                <a:srgbClr val="000000"/>
              </a:solidFill>
            </a:endParaRPr>
          </a:p>
        </p:txBody>
      </p:sp>
      <p:sp>
        <p:nvSpPr>
          <p:cNvPr id="18438" name="Text Box 5"/>
          <p:cNvSpPr txBox="1">
            <a:spLocks noChangeArrowheads="1"/>
          </p:cNvSpPr>
          <p:nvPr/>
        </p:nvSpPr>
        <p:spPr bwMode="auto">
          <a:xfrm>
            <a:off x="7378700" y="219392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(15-9)</a:t>
            </a:r>
            <a:r>
              <a:rPr lang="en-US">
                <a:solidFill>
                  <a:srgbClr val="FFFFFF"/>
                </a:solidFill>
              </a:rPr>
              <a:t>18</a:t>
            </a:r>
          </a:p>
        </p:txBody>
      </p:sp>
      <p:sp>
        <p:nvSpPr>
          <p:cNvPr id="18439" name="Text Box 6"/>
          <p:cNvSpPr txBox="1">
            <a:spLocks noChangeArrowheads="1"/>
          </p:cNvSpPr>
          <p:nvPr/>
        </p:nvSpPr>
        <p:spPr bwMode="auto">
          <a:xfrm>
            <a:off x="6891338" y="567848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(15-12)</a:t>
            </a:r>
            <a:r>
              <a:rPr lang="en-US">
                <a:solidFill>
                  <a:srgbClr val="FFFFFF"/>
                </a:solidFill>
              </a:rPr>
              <a:t>18</a:t>
            </a:r>
          </a:p>
        </p:txBody>
      </p:sp>
      <p:sp>
        <p:nvSpPr>
          <p:cNvPr id="18440" name="Text Box 7"/>
          <p:cNvSpPr txBox="1">
            <a:spLocks noChangeArrowheads="1"/>
          </p:cNvSpPr>
          <p:nvPr/>
        </p:nvSpPr>
        <p:spPr bwMode="auto">
          <a:xfrm>
            <a:off x="6891338" y="654208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(15-13)</a:t>
            </a:r>
            <a:r>
              <a:rPr lang="en-US">
                <a:solidFill>
                  <a:srgbClr val="FFFFFF"/>
                </a:solidFill>
              </a:rPr>
              <a:t>18</a:t>
            </a:r>
          </a:p>
        </p:txBody>
      </p:sp>
      <p:pic>
        <p:nvPicPr>
          <p:cNvPr id="18441"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4113" y="2124075"/>
            <a:ext cx="60293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8442"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0875" y="6246813"/>
            <a:ext cx="3535363"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1" name="Footer Placeholder 10"/>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pic>
        <p:nvPicPr>
          <p:cNvPr id="194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638" y="1722438"/>
            <a:ext cx="961072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5" name="Footer Placeholder 4"/>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 2014 John Wiley &amp; Sons, Inc. All rights reserved.</a:t>
            </a:r>
            <a:endParaRPr lang="en-US" dirty="0"/>
          </a:p>
        </p:txBody>
      </p:sp>
      <p:sp>
        <p:nvSpPr>
          <p:cNvPr id="19459" name="Text Box 2"/>
          <p:cNvSpPr txBox="1">
            <a:spLocks noChangeArrowheads="1"/>
          </p:cNvSpPr>
          <p:nvPr/>
        </p:nvSpPr>
        <p:spPr bwMode="auto">
          <a:xfrm>
            <a:off x="-317" y="2560638"/>
            <a:ext cx="911066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31800" indent="-301625"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1pPr>
            <a:lvl2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2pPr>
            <a:lvl3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3pPr>
            <a:lvl4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4pPr>
            <a:lvl5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200" dirty="0">
                <a:solidFill>
                  <a:srgbClr val="000000"/>
                </a:solidFill>
              </a:rPr>
              <a:t>Answer: only (a) is simple harmonic motion </a:t>
            </a:r>
          </a:p>
          <a:p>
            <a:pPr eaLnBrk="1">
              <a:spcAft>
                <a:spcPts val="1425"/>
              </a:spcAft>
              <a:buClrTx/>
              <a:buFontTx/>
              <a:buNone/>
            </a:pPr>
            <a:r>
              <a:rPr lang="en-US" sz="2200" dirty="0">
                <a:solidFill>
                  <a:srgbClr val="000000"/>
                </a:solidFill>
              </a:rPr>
              <a:t>              (note that b is harmonic motion, but nonlinear and not SHM)</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 2014 John Wiley &amp; Sons, Inc. All rights reserved.</a:t>
            </a:r>
            <a:endParaRPr lang="en-US" dirty="0"/>
          </a:p>
        </p:txBody>
      </p:sp>
      <p:pic>
        <p:nvPicPr>
          <p:cNvPr id="3" name="Picture 2"/>
          <p:cNvPicPr>
            <a:picLocks noChangeAspect="1"/>
          </p:cNvPicPr>
          <p:nvPr/>
        </p:nvPicPr>
        <p:blipFill>
          <a:blip r:embed="rId2"/>
          <a:stretch>
            <a:fillRect/>
          </a:stretch>
        </p:blipFill>
        <p:spPr>
          <a:xfrm>
            <a:off x="355165" y="1644359"/>
            <a:ext cx="9550835" cy="1722058"/>
          </a:xfrm>
          <a:prstGeom prst="rect">
            <a:avLst/>
          </a:prstGeom>
        </p:spPr>
      </p:pic>
      <p:pic>
        <p:nvPicPr>
          <p:cNvPr id="4" name="Picture 3"/>
          <p:cNvPicPr>
            <a:picLocks noChangeAspect="1"/>
          </p:cNvPicPr>
          <p:nvPr/>
        </p:nvPicPr>
        <p:blipFill>
          <a:blip r:embed="rId3"/>
          <a:stretch>
            <a:fillRect/>
          </a:stretch>
        </p:blipFill>
        <p:spPr>
          <a:xfrm>
            <a:off x="355164" y="4342246"/>
            <a:ext cx="9452133" cy="163945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 2014 John Wiley &amp; Sons, Inc. All rights reserved.</a:t>
            </a:r>
            <a:endParaRPr lang="en-US" dirty="0"/>
          </a:p>
        </p:txBody>
      </p:sp>
      <p:pic>
        <p:nvPicPr>
          <p:cNvPr id="3" name="Picture 2"/>
          <p:cNvPicPr>
            <a:picLocks noChangeAspect="1"/>
          </p:cNvPicPr>
          <p:nvPr/>
        </p:nvPicPr>
        <p:blipFill>
          <a:blip r:embed="rId2"/>
          <a:stretch>
            <a:fillRect/>
          </a:stretch>
        </p:blipFill>
        <p:spPr>
          <a:xfrm>
            <a:off x="1145782" y="1806324"/>
            <a:ext cx="5220279" cy="2422776"/>
          </a:xfrm>
          <a:prstGeom prst="rect">
            <a:avLst/>
          </a:prstGeom>
        </p:spPr>
      </p:pic>
      <p:pic>
        <p:nvPicPr>
          <p:cNvPr id="4" name="Picture 3"/>
          <p:cNvPicPr>
            <a:picLocks noChangeAspect="1"/>
          </p:cNvPicPr>
          <p:nvPr/>
        </p:nvPicPr>
        <p:blipFill>
          <a:blip r:embed="rId3"/>
          <a:stretch>
            <a:fillRect/>
          </a:stretch>
        </p:blipFill>
        <p:spPr>
          <a:xfrm>
            <a:off x="6366061" y="1634831"/>
            <a:ext cx="3646312" cy="367510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15-2</a:t>
            </a:r>
            <a:r>
              <a:rPr lang="en-US" sz="3000">
                <a:solidFill>
                  <a:srgbClr val="FFFFFF"/>
                </a:solidFill>
                <a:ea typeface="Calibri" panose="020F0502020204030204" charset="0"/>
                <a:cs typeface="Calibri" panose="020F0502020204030204" charset="0"/>
              </a:rPr>
              <a:t>  Energy in Simple Harmonic Motion</a:t>
            </a:r>
          </a:p>
        </p:txBody>
      </p:sp>
      <p:sp>
        <p:nvSpPr>
          <p:cNvPr id="20483" name="Text Box 2"/>
          <p:cNvSpPr txBox="1">
            <a:spLocks noChangeArrowheads="1"/>
          </p:cNvSpPr>
          <p:nvPr/>
        </p:nvSpPr>
        <p:spPr bwMode="auto">
          <a:xfrm>
            <a:off x="503238" y="2103438"/>
            <a:ext cx="4425950"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15.19</a:t>
            </a:r>
            <a:r>
              <a:rPr lang="en-US" sz="2400">
                <a:solidFill>
                  <a:srgbClr val="000000"/>
                </a:solidFill>
              </a:rPr>
              <a:t>  For a spring-block oscillator, calculate the kinetic energy and elastic potential energy at any given time.</a:t>
            </a:r>
          </a:p>
          <a:p>
            <a:pPr eaLnBrk="1">
              <a:spcAft>
                <a:spcPts val="1425"/>
              </a:spcAft>
              <a:buClrTx/>
              <a:buSzPct val="45000"/>
              <a:buFontTx/>
              <a:buNone/>
            </a:pPr>
            <a:r>
              <a:rPr lang="en-US" sz="2400" b="1">
                <a:solidFill>
                  <a:srgbClr val="000000"/>
                </a:solidFill>
              </a:rPr>
              <a:t>15.20</a:t>
            </a:r>
            <a:r>
              <a:rPr lang="en-US" sz="2400">
                <a:solidFill>
                  <a:srgbClr val="000000"/>
                </a:solidFill>
              </a:rPr>
              <a:t>  Apply the conservation of energy to relate the total energy of a spring-block oscillator at one instant to the total energy at another instant.</a:t>
            </a:r>
          </a:p>
          <a:p>
            <a:pPr eaLnBrk="1">
              <a:spcAft>
                <a:spcPts val="1425"/>
              </a:spcAft>
              <a:buClrTx/>
              <a:buSzPct val="45000"/>
              <a:buFontTx/>
              <a:buNone/>
            </a:pPr>
            <a:endParaRPr lang="en-US" sz="2400">
              <a:solidFill>
                <a:srgbClr val="000000"/>
              </a:solidFill>
            </a:endParaRPr>
          </a:p>
        </p:txBody>
      </p:sp>
      <p:sp>
        <p:nvSpPr>
          <p:cNvPr id="20484" name="Text Box 3"/>
          <p:cNvSpPr txBox="1">
            <a:spLocks noChangeArrowheads="1"/>
          </p:cNvSpPr>
          <p:nvPr/>
        </p:nvSpPr>
        <p:spPr bwMode="auto">
          <a:xfrm>
            <a:off x="5151438" y="2103438"/>
            <a:ext cx="44259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15.21</a:t>
            </a:r>
            <a:r>
              <a:rPr lang="en-US" sz="2400">
                <a:solidFill>
                  <a:srgbClr val="000000"/>
                </a:solidFill>
              </a:rPr>
              <a:t>  Sketch a graph of the kinetic energy, potential energy, and total energy of a spring-block oscillator, first as a function of time and then as a function of the oscillator's position.</a:t>
            </a:r>
          </a:p>
          <a:p>
            <a:pPr eaLnBrk="1">
              <a:spcAft>
                <a:spcPts val="1425"/>
              </a:spcAft>
              <a:buClrTx/>
              <a:buSzPct val="45000"/>
              <a:buFontTx/>
              <a:buNone/>
            </a:pPr>
            <a:r>
              <a:rPr lang="en-US" sz="2400" b="1">
                <a:solidFill>
                  <a:srgbClr val="000000"/>
                </a:solidFill>
              </a:rPr>
              <a:t>15.22</a:t>
            </a:r>
            <a:r>
              <a:rPr lang="en-US" sz="2400">
                <a:solidFill>
                  <a:srgbClr val="000000"/>
                </a:solidFill>
              </a:rPr>
              <a:t>  For a spring-block oscillator, determine the block's position when the total energy is entirely kinetic energy and when it is entirely potential energy.</a:t>
            </a:r>
          </a:p>
          <a:p>
            <a:pPr eaLnBrk="1">
              <a:spcAft>
                <a:spcPts val="1425"/>
              </a:spcAft>
              <a:buClrTx/>
              <a:buSzPct val="45000"/>
              <a:buFontTx/>
              <a:buNone/>
            </a:pPr>
            <a:endParaRPr lang="en-US" sz="2400">
              <a:solidFill>
                <a:srgbClr val="000000"/>
              </a:solidFill>
            </a:endParaRPr>
          </a:p>
        </p:txBody>
      </p:sp>
      <p:sp>
        <p:nvSpPr>
          <p:cNvPr id="20485" name="Text Box 4"/>
          <p:cNvSpPr txBox="1">
            <a:spLocks noChangeArrowheads="1"/>
          </p:cNvSpPr>
          <p:nvPr/>
        </p:nvSpPr>
        <p:spPr bwMode="auto">
          <a:xfrm>
            <a:off x="457200" y="1463675"/>
            <a:ext cx="91440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662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200" b="1">
                <a:solidFill>
                  <a:srgbClr val="34566E"/>
                </a:solidFill>
              </a:rPr>
              <a:t>Learning Objectives</a:t>
            </a:r>
          </a:p>
        </p:txBody>
      </p:sp>
      <p:sp>
        <p:nvSpPr>
          <p:cNvPr id="6" name="Footer Placeholder 5"/>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15-2</a:t>
            </a:r>
            <a:r>
              <a:rPr lang="en-US" sz="3000">
                <a:solidFill>
                  <a:srgbClr val="FFFFFF"/>
                </a:solidFill>
                <a:ea typeface="Calibri" panose="020F0502020204030204" charset="0"/>
                <a:cs typeface="Calibri" panose="020F0502020204030204" charset="0"/>
              </a:rPr>
              <a:t>  Energy in Simple Harmonic Motion</a:t>
            </a:r>
          </a:p>
        </p:txBody>
      </p:sp>
      <p:sp>
        <p:nvSpPr>
          <p:cNvPr id="21507"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Write the functions for kinetic and potential energy:</a:t>
            </a:r>
            <a:br>
              <a:rPr lang="en-US" sz="2800">
                <a:solidFill>
                  <a:srgbClr val="000000"/>
                </a:solidFill>
              </a:rPr>
            </a:br>
            <a:r>
              <a:rPr lang="en-US" sz="2800">
                <a:solidFill>
                  <a:srgbClr val="000000"/>
                </a:solidFill>
              </a:rPr>
              <a:t/>
            </a:r>
            <a:br>
              <a:rPr lang="en-US" sz="2800">
                <a:solidFill>
                  <a:srgbClr val="000000"/>
                </a:solidFill>
              </a:rPr>
            </a:br>
            <a:r>
              <a:rPr lang="en-US" sz="2800">
                <a:solidFill>
                  <a:srgbClr val="000000"/>
                </a:solidFill>
              </a:rPr>
              <a:t/>
            </a:r>
            <a:br>
              <a:rPr lang="en-US" sz="2800">
                <a:solidFill>
                  <a:srgbClr val="000000"/>
                </a:solidFill>
              </a:rPr>
            </a:br>
            <a:r>
              <a:rPr lang="en-US" sz="2800">
                <a:solidFill>
                  <a:srgbClr val="000000"/>
                </a:solidFill>
              </a:rPr>
              <a:t/>
            </a:r>
            <a:br>
              <a:rPr lang="en-US" sz="2800">
                <a:solidFill>
                  <a:srgbClr val="000000"/>
                </a:solidFill>
              </a:rPr>
            </a:b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Char char=""/>
            </a:pPr>
            <a:r>
              <a:rPr lang="en-US" sz="2800">
                <a:solidFill>
                  <a:srgbClr val="000000"/>
                </a:solidFill>
              </a:rPr>
              <a:t>Their sum is defined by:</a:t>
            </a: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21508" name="Text Box 3"/>
          <p:cNvSpPr txBox="1">
            <a:spLocks noChangeArrowheads="1"/>
          </p:cNvSpPr>
          <p:nvPr/>
        </p:nvSpPr>
        <p:spPr bwMode="auto">
          <a:xfrm>
            <a:off x="5191125" y="2703513"/>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(15-18)</a:t>
            </a:r>
            <a:r>
              <a:rPr lang="en-US">
                <a:solidFill>
                  <a:srgbClr val="FFFFFF"/>
                </a:solidFill>
              </a:rPr>
              <a:t>18</a:t>
            </a:r>
          </a:p>
        </p:txBody>
      </p:sp>
      <p:sp>
        <p:nvSpPr>
          <p:cNvPr id="21509" name="Text Box 4"/>
          <p:cNvSpPr txBox="1">
            <a:spLocks noChangeArrowheads="1"/>
          </p:cNvSpPr>
          <p:nvPr/>
        </p:nvSpPr>
        <p:spPr bwMode="auto">
          <a:xfrm>
            <a:off x="3400425" y="546735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(15-21)</a:t>
            </a:r>
            <a:r>
              <a:rPr lang="en-US">
                <a:solidFill>
                  <a:srgbClr val="FFFFFF"/>
                </a:solidFill>
              </a:rPr>
              <a:t>18</a:t>
            </a:r>
          </a:p>
        </p:txBody>
      </p:sp>
      <p:sp>
        <p:nvSpPr>
          <p:cNvPr id="21510" name="Text Box 5"/>
          <p:cNvSpPr txBox="1">
            <a:spLocks noChangeArrowheads="1"/>
          </p:cNvSpPr>
          <p:nvPr/>
        </p:nvSpPr>
        <p:spPr bwMode="auto">
          <a:xfrm>
            <a:off x="5208588" y="3814763"/>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(15-20)</a:t>
            </a:r>
            <a:r>
              <a:rPr lang="en-US">
                <a:solidFill>
                  <a:srgbClr val="FFFFFF"/>
                </a:solidFill>
              </a:rPr>
              <a:t>18</a:t>
            </a:r>
          </a:p>
        </p:txBody>
      </p:sp>
      <p:pic>
        <p:nvPicPr>
          <p:cNvPr id="2151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313" y="4746625"/>
            <a:ext cx="3722687"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151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13" y="2103438"/>
            <a:ext cx="60404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1513"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925" y="3171825"/>
            <a:ext cx="59277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21514" name="Picture 9"/>
          <p:cNvPicPr>
            <a:picLocks noChangeAspect="1" noChangeArrowheads="1"/>
          </p:cNvPicPr>
          <p:nvPr/>
        </p:nvPicPr>
        <p:blipFill>
          <a:blip r:embed="rId6"/>
          <a:stretch>
            <a:fillRect/>
          </a:stretch>
        </p:blipFill>
        <p:spPr bwMode="auto">
          <a:xfrm>
            <a:off x="6591460" y="2047341"/>
            <a:ext cx="3352481"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21515" name="Text Box 10"/>
          <p:cNvSpPr txBox="1">
            <a:spLocks noChangeArrowheads="1"/>
          </p:cNvSpPr>
          <p:nvPr/>
        </p:nvSpPr>
        <p:spPr bwMode="auto">
          <a:xfrm>
            <a:off x="5460648" y="6405537"/>
            <a:ext cx="200060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15-8</a:t>
            </a:r>
          </a:p>
        </p:txBody>
      </p:sp>
      <p:sp>
        <p:nvSpPr>
          <p:cNvPr id="12" name="Footer Placeholder 11"/>
          <p:cNvSpPr>
            <a:spLocks noGrp="1"/>
          </p:cNvSpPr>
          <p:nvPr>
            <p:ph type="ftr" sz="quarter" idx="3"/>
          </p:nvPr>
        </p:nvSpPr>
        <p:spPr/>
        <p:txBody>
          <a:bodyPr/>
          <a:lstStyle/>
          <a:p>
            <a:r>
              <a:rPr lang="en-US" dirty="0"/>
              <a:t>© 2014 John Wiley &amp; Sons, Inc.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15-2</a:t>
            </a:r>
            <a:r>
              <a:rPr lang="en-US" sz="3000">
                <a:solidFill>
                  <a:srgbClr val="FFFFFF"/>
                </a:solidFill>
                <a:ea typeface="Calibri" panose="020F0502020204030204" charset="0"/>
                <a:cs typeface="Calibri" panose="020F0502020204030204" charset="0"/>
              </a:rPr>
              <a:t>  Energy in Simple Harmonic Motion</a:t>
            </a:r>
          </a:p>
        </p:txBody>
      </p:sp>
      <p:pic>
        <p:nvPicPr>
          <p:cNvPr id="2253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8" y="3338513"/>
            <a:ext cx="96107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22533" name="Text Box 4"/>
          <p:cNvSpPr txBox="1">
            <a:spLocks noChangeArrowheads="1"/>
          </p:cNvSpPr>
          <p:nvPr/>
        </p:nvSpPr>
        <p:spPr bwMode="auto">
          <a:xfrm>
            <a:off x="5943600" y="299243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15-7</a:t>
            </a:r>
          </a:p>
        </p:txBody>
      </p:sp>
      <p:pic>
        <p:nvPicPr>
          <p:cNvPr id="22534" name="Picture 5"/>
          <p:cNvPicPr>
            <a:picLocks noChangeAspect="1" noChangeArrowheads="1"/>
          </p:cNvPicPr>
          <p:nvPr/>
        </p:nvPicPr>
        <p:blipFill>
          <a:blip r:embed="rId4"/>
          <a:stretch>
            <a:fillRect/>
          </a:stretch>
        </p:blipFill>
        <p:spPr bwMode="auto">
          <a:xfrm>
            <a:off x="1255377" y="1463674"/>
            <a:ext cx="4675764" cy="198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7" name="Footer Placeholder 6"/>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15-3 AN ANGULAR SIMPLE HARMONIC OSCILLATOR</a:t>
            </a:r>
          </a:p>
        </p:txBody>
      </p:sp>
      <p:sp>
        <p:nvSpPr>
          <p:cNvPr id="5" name="Content Placeholder 4"/>
          <p:cNvSpPr>
            <a:spLocks noGrp="1"/>
          </p:cNvSpPr>
          <p:nvPr>
            <p:ph sz="half" idx="1"/>
          </p:nvPr>
        </p:nvSpPr>
        <p:spPr/>
        <p:txBody>
          <a:bodyPr/>
          <a:lstStyle/>
          <a:p>
            <a:pPr algn="just"/>
            <a:r>
              <a:rPr lang="en-US" sz="2400" b="1" dirty="0"/>
              <a:t>15.23 </a:t>
            </a:r>
            <a:r>
              <a:rPr lang="en-US" sz="2400" dirty="0"/>
              <a:t>Describe the motion of an angular simple harmonic oscillator.</a:t>
            </a:r>
          </a:p>
          <a:p>
            <a:pPr algn="just"/>
            <a:r>
              <a:rPr lang="en-US" sz="2400" b="1" dirty="0"/>
              <a:t>15.24 </a:t>
            </a:r>
            <a:r>
              <a:rPr lang="en-US" sz="2400" dirty="0"/>
              <a:t>For an angular simple harmonic oscillator, apply the relationship between the torque </a:t>
            </a:r>
            <a:r>
              <a:rPr lang="el-GR" sz="2400" dirty="0"/>
              <a:t>τ</a:t>
            </a:r>
            <a:r>
              <a:rPr lang="en-US" sz="2400" dirty="0"/>
              <a:t> and the angular displacement </a:t>
            </a:r>
            <a:r>
              <a:rPr lang="el-GR" sz="2400" dirty="0"/>
              <a:t>θ</a:t>
            </a:r>
            <a:r>
              <a:rPr lang="en-US" sz="2400" dirty="0"/>
              <a:t> (from equilibrium).</a:t>
            </a:r>
          </a:p>
        </p:txBody>
      </p:sp>
      <p:sp>
        <p:nvSpPr>
          <p:cNvPr id="6" name="Content Placeholder 5"/>
          <p:cNvSpPr>
            <a:spLocks noGrp="1"/>
          </p:cNvSpPr>
          <p:nvPr>
            <p:ph sz="half" idx="2"/>
          </p:nvPr>
        </p:nvSpPr>
        <p:spPr/>
        <p:txBody>
          <a:bodyPr/>
          <a:lstStyle/>
          <a:p>
            <a:pPr algn="just"/>
            <a:r>
              <a:rPr lang="en-US" sz="2400" b="1" dirty="0"/>
              <a:t>15.25 </a:t>
            </a:r>
            <a:r>
              <a:rPr lang="en-US" sz="2400" dirty="0"/>
              <a:t>For an angular simple harmonic oscillator, apply the relationship between the period </a:t>
            </a:r>
            <a:r>
              <a:rPr lang="en-US" sz="2400" i="1" dirty="0"/>
              <a:t>T </a:t>
            </a:r>
            <a:r>
              <a:rPr lang="en-US" sz="2400" dirty="0"/>
              <a:t>(or frequency </a:t>
            </a:r>
            <a:r>
              <a:rPr lang="en-US" sz="2400" i="1" dirty="0"/>
              <a:t>f </a:t>
            </a:r>
            <a:r>
              <a:rPr lang="en-US" sz="2400" dirty="0"/>
              <a:t>), the rotational inertia </a:t>
            </a:r>
            <a:r>
              <a:rPr lang="en-US" sz="2400" i="1" dirty="0"/>
              <a:t>I</a:t>
            </a:r>
            <a:r>
              <a:rPr lang="en-US" sz="2400" dirty="0"/>
              <a:t>, and the torsion constant k.</a:t>
            </a:r>
          </a:p>
          <a:p>
            <a:pPr algn="just"/>
            <a:r>
              <a:rPr lang="en-US" sz="2400" b="1" dirty="0"/>
              <a:t>15.26 </a:t>
            </a:r>
            <a:r>
              <a:rPr lang="en-US" sz="2400" dirty="0"/>
              <a:t>For an angular simple harmonic oscillator at any instant, apply the relationship between the angular acceleration a, the angular frequency </a:t>
            </a:r>
            <a:r>
              <a:rPr lang="el-GR" sz="2400" dirty="0"/>
              <a:t>ω</a:t>
            </a:r>
            <a:r>
              <a:rPr lang="en-US" sz="2400" dirty="0"/>
              <a:t>, and the angular displacement </a:t>
            </a:r>
            <a:r>
              <a:rPr lang="el-GR" sz="2400" dirty="0"/>
              <a:t>θ</a:t>
            </a:r>
            <a:r>
              <a:rPr lang="en-US" sz="2400" dirty="0"/>
              <a:t>.</a:t>
            </a:r>
          </a:p>
        </p:txBody>
      </p:sp>
      <p:sp>
        <p:nvSpPr>
          <p:cNvPr id="2" name="Footer Placeholder 1"/>
          <p:cNvSpPr>
            <a:spLocks noGrp="1"/>
          </p:cNvSpPr>
          <p:nvPr>
            <p:ph type="ftr" sz="quarter" idx="3"/>
          </p:nvPr>
        </p:nvSpPr>
        <p:spPr/>
        <p:txBody>
          <a:bodyPr/>
          <a:lstStyle/>
          <a:p>
            <a:r>
              <a:rPr lang="en-US" dirty="0"/>
              <a:t>© 2014 John Wiley &amp; Sons, Inc.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Periodic Motion</a:t>
            </a:r>
          </a:p>
        </p:txBody>
      </p:sp>
      <p:sp>
        <p:nvSpPr>
          <p:cNvPr id="3" name="Content Placeholder 2"/>
          <p:cNvSpPr>
            <a:spLocks noGrp="1"/>
          </p:cNvSpPr>
          <p:nvPr>
            <p:ph sz="half" idx="1"/>
          </p:nvPr>
        </p:nvSpPr>
        <p:spPr/>
        <p:txBody>
          <a:bodyPr/>
          <a:lstStyle/>
          <a:p>
            <a:pPr marL="0" indent="0"/>
            <a:r>
              <a:rPr lang="en-US" dirty="0"/>
              <a:t>“The motion repeated in equal intervals of time”</a:t>
            </a:r>
          </a:p>
          <a:p>
            <a:pPr marL="457200" indent="-457200">
              <a:buFont typeface="Arial" panose="020B0604020202020204" pitchFamily="34" charset="0"/>
              <a:buChar char="•"/>
            </a:pPr>
            <a:r>
              <a:rPr lang="en-US" dirty="0"/>
              <a:t>Examples: </a:t>
            </a:r>
          </a:p>
          <a:p>
            <a:pPr marL="857250" lvl="1" indent="-457200">
              <a:buFont typeface="Arial" panose="020B0604020202020204" pitchFamily="34" charset="0"/>
              <a:buChar char="•"/>
            </a:pPr>
            <a:r>
              <a:rPr lang="en-US" dirty="0"/>
              <a:t>a rocking chair</a:t>
            </a:r>
          </a:p>
          <a:p>
            <a:pPr marL="857250" lvl="1" indent="-457200">
              <a:buFont typeface="Arial" panose="020B0604020202020204" pitchFamily="34" charset="0"/>
              <a:buChar char="•"/>
            </a:pPr>
            <a:r>
              <a:rPr lang="en-US" dirty="0"/>
              <a:t>a bouncing ball</a:t>
            </a:r>
          </a:p>
          <a:p>
            <a:pPr marL="857250" lvl="1" indent="-457200">
              <a:buFont typeface="Arial" panose="020B0604020202020204" pitchFamily="34" charset="0"/>
              <a:buChar char="•"/>
            </a:pPr>
            <a:r>
              <a:rPr lang="en-US" dirty="0"/>
              <a:t>a vibrating tuning fork</a:t>
            </a:r>
          </a:p>
          <a:p>
            <a:pPr marL="857250" lvl="1" indent="-457200">
              <a:buFont typeface="Arial" panose="020B0604020202020204" pitchFamily="34" charset="0"/>
              <a:buChar char="•"/>
            </a:pPr>
            <a:r>
              <a:rPr lang="en-US" dirty="0"/>
              <a:t>a swing in motion</a:t>
            </a:r>
          </a:p>
          <a:p>
            <a:pPr marL="857250" lvl="1" indent="-457200">
              <a:buFont typeface="Arial" panose="020B0604020202020204" pitchFamily="34" charset="0"/>
              <a:buChar char="•"/>
            </a:pPr>
            <a:r>
              <a:rPr lang="en-US" dirty="0"/>
              <a:t>the Earth in its orbit around the Sun</a:t>
            </a:r>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pic>
        <p:nvPicPr>
          <p:cNvPr id="7" name="Picture 6"/>
          <p:cNvPicPr>
            <a:picLocks noChangeAspect="1"/>
          </p:cNvPicPr>
          <p:nvPr/>
        </p:nvPicPr>
        <p:blipFill>
          <a:blip r:embed="rId2"/>
          <a:stretch>
            <a:fillRect/>
          </a:stretch>
        </p:blipFill>
        <p:spPr>
          <a:xfrm>
            <a:off x="7099201" y="2275843"/>
            <a:ext cx="2651990" cy="1798476"/>
          </a:xfrm>
          <a:prstGeom prst="rect">
            <a:avLst/>
          </a:prstGeom>
        </p:spPr>
      </p:pic>
      <p:pic>
        <p:nvPicPr>
          <p:cNvPr id="8" name="Picture 7"/>
          <p:cNvPicPr>
            <a:picLocks noChangeAspect="1"/>
          </p:cNvPicPr>
          <p:nvPr/>
        </p:nvPicPr>
        <p:blipFill>
          <a:blip r:embed="rId3"/>
          <a:stretch>
            <a:fillRect/>
          </a:stretch>
        </p:blipFill>
        <p:spPr>
          <a:xfrm>
            <a:off x="6236932" y="4130770"/>
            <a:ext cx="4725174" cy="3482248"/>
          </a:xfrm>
          <a:prstGeom prst="rect">
            <a:avLst/>
          </a:prstGeom>
        </p:spPr>
      </p:pic>
      <p:pic>
        <p:nvPicPr>
          <p:cNvPr id="9" name="Picture 8"/>
          <p:cNvPicPr>
            <a:picLocks noChangeAspect="1"/>
          </p:cNvPicPr>
          <p:nvPr/>
        </p:nvPicPr>
        <p:blipFill>
          <a:blip r:embed="rId4"/>
          <a:stretch>
            <a:fillRect/>
          </a:stretch>
        </p:blipFill>
        <p:spPr>
          <a:xfrm>
            <a:off x="0" y="5153827"/>
            <a:ext cx="3208357" cy="2425417"/>
          </a:xfrm>
          <a:prstGeom prst="rect">
            <a:avLst/>
          </a:prstGeom>
        </p:spPr>
      </p:pic>
      <p:pic>
        <p:nvPicPr>
          <p:cNvPr id="100" name="Content Placeholder 99"/>
          <p:cNvPicPr>
            <a:picLocks noGrp="1"/>
          </p:cNvPicPr>
          <p:nvPr>
            <p:ph sz="half" idx="2"/>
          </p:nvPr>
        </p:nvPicPr>
        <p:blipFill>
          <a:blip r:embed="rId5"/>
          <a:stretch>
            <a:fillRect/>
          </a:stretch>
        </p:blipFill>
        <p:spPr>
          <a:xfrm>
            <a:off x="5102225" y="1554480"/>
            <a:ext cx="4448175" cy="503999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7" presetClass="entr" presetSubtype="4"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 calcmode="lin" valueType="num">
                                      <p:cBhvr additive="base">
                                        <p:cTn id="25" dur="5000" fill="hold"/>
                                        <p:tgtEl>
                                          <p:spTgt spid="100"/>
                                        </p:tgtEl>
                                        <p:attrNameLst>
                                          <p:attrName>ppt_x</p:attrName>
                                        </p:attrNameLst>
                                      </p:cBhvr>
                                      <p:tavLst>
                                        <p:tav tm="0">
                                          <p:val>
                                            <p:strVal val="#ppt_x"/>
                                          </p:val>
                                        </p:tav>
                                        <p:tav tm="100000">
                                          <p:val>
                                            <p:strVal val="#ppt_x"/>
                                          </p:val>
                                        </p:tav>
                                      </p:tavLst>
                                    </p:anim>
                                    <p:anim calcmode="lin" valueType="num">
                                      <p:cBhvr additive="base">
                                        <p:cTn id="26" dur="50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bg1"/>
                </a:solidFill>
              </a:rPr>
              <a:t>15-3 AN ANGULAR SIMPLE HARMONIC OSCILLATOR</a:t>
            </a:r>
            <a:endParaRPr lang="en-US" dirty="0"/>
          </a:p>
        </p:txBody>
      </p:sp>
      <p:pic>
        <p:nvPicPr>
          <p:cNvPr id="8" name="Content Placeholder 7"/>
          <p:cNvPicPr>
            <a:picLocks noGrp="1" noChangeAspect="1"/>
          </p:cNvPicPr>
          <p:nvPr>
            <p:ph idx="1"/>
          </p:nvPr>
        </p:nvPicPr>
        <p:blipFill rotWithShape="1">
          <a:blip r:embed="rId2"/>
          <a:srcRect l="40398" t="14975" r="33062" b="54284"/>
          <a:stretch>
            <a:fillRect/>
          </a:stretch>
        </p:blipFill>
        <p:spPr>
          <a:xfrm>
            <a:off x="4356100" y="1577934"/>
            <a:ext cx="4159624" cy="681776"/>
          </a:xfrm>
          <a:prstGeom prst="rect">
            <a:avLst/>
          </a:prstGeom>
        </p:spPr>
      </p:pic>
      <p:sp>
        <p:nvSpPr>
          <p:cNvPr id="5" name="Footer Placeholder 4"/>
          <p:cNvSpPr>
            <a:spLocks noGrp="1"/>
          </p:cNvSpPr>
          <p:nvPr>
            <p:ph type="ftr" sz="quarter" idx="3"/>
          </p:nvPr>
        </p:nvSpPr>
        <p:spPr/>
        <p:txBody>
          <a:bodyPr/>
          <a:lstStyle/>
          <a:p>
            <a:r>
              <a:rPr lang="en-US"/>
              <a:t>© 2014 John Wiley &amp; Sons, Inc. All rights reserved.</a:t>
            </a:r>
            <a:endParaRPr lang="en-US" dirty="0"/>
          </a:p>
        </p:txBody>
      </p:sp>
      <p:sp>
        <p:nvSpPr>
          <p:cNvPr id="10" name="TextBox 9"/>
          <p:cNvSpPr txBox="1"/>
          <p:nvPr/>
        </p:nvSpPr>
        <p:spPr>
          <a:xfrm>
            <a:off x="109538" y="1651000"/>
            <a:ext cx="2938462" cy="4358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b="1" dirty="0">
                <a:solidFill>
                  <a:schemeClr val="tx1"/>
                </a:solidFill>
              </a:rPr>
              <a:t>Torsion Pendulum</a:t>
            </a:r>
          </a:p>
        </p:txBody>
      </p:sp>
      <p:pic>
        <p:nvPicPr>
          <p:cNvPr id="11" name="Picture 10"/>
          <p:cNvPicPr>
            <a:picLocks noChangeAspect="1"/>
          </p:cNvPicPr>
          <p:nvPr/>
        </p:nvPicPr>
        <p:blipFill>
          <a:blip r:embed="rId3"/>
          <a:stretch>
            <a:fillRect/>
          </a:stretch>
        </p:blipFill>
        <p:spPr>
          <a:xfrm>
            <a:off x="260378" y="2259710"/>
            <a:ext cx="2787622" cy="2555893"/>
          </a:xfrm>
          <a:prstGeom prst="rect">
            <a:avLst/>
          </a:prstGeom>
        </p:spPr>
      </p:pic>
      <p:sp>
        <p:nvSpPr>
          <p:cNvPr id="12" name="TextBox 11"/>
          <p:cNvSpPr txBox="1"/>
          <p:nvPr/>
        </p:nvSpPr>
        <p:spPr>
          <a:xfrm>
            <a:off x="4267199" y="2259710"/>
            <a:ext cx="5724525" cy="2153282"/>
          </a:xfrm>
          <a:prstGeom prst="rect">
            <a:avLst/>
          </a:prstGeom>
          <a:noFill/>
        </p:spPr>
        <p:txBody>
          <a:bodyPr wrap="square" rtlCol="0">
            <a:spAutoFit/>
          </a:bodyPr>
          <a:lstStyle/>
          <a:p>
            <a:r>
              <a:rPr lang="en-US" sz="2400" dirty="0">
                <a:solidFill>
                  <a:schemeClr val="tx1"/>
                </a:solidFill>
              </a:rPr>
              <a:t>Here k (Greek </a:t>
            </a:r>
            <a:r>
              <a:rPr lang="en-US" sz="2400" i="1" dirty="0">
                <a:solidFill>
                  <a:schemeClr val="tx1"/>
                </a:solidFill>
              </a:rPr>
              <a:t>kappa</a:t>
            </a:r>
            <a:r>
              <a:rPr lang="en-US" sz="2400" dirty="0">
                <a:solidFill>
                  <a:schemeClr val="tx1"/>
                </a:solidFill>
              </a:rPr>
              <a:t>) is a constant, called the </a:t>
            </a:r>
            <a:r>
              <a:rPr lang="en-US" sz="2400" b="1" dirty="0">
                <a:solidFill>
                  <a:schemeClr val="tx1"/>
                </a:solidFill>
              </a:rPr>
              <a:t>torsion constant,</a:t>
            </a:r>
          </a:p>
          <a:p>
            <a:r>
              <a:rPr lang="en-US" sz="2400" dirty="0">
                <a:solidFill>
                  <a:schemeClr val="tx1"/>
                </a:solidFill>
              </a:rPr>
              <a:t>that depends on</a:t>
            </a:r>
          </a:p>
          <a:p>
            <a:pPr marL="285750" indent="-285750">
              <a:buFont typeface="Arial" panose="020B0604020202020204" pitchFamily="34" charset="0"/>
              <a:buChar char="•"/>
            </a:pPr>
            <a:r>
              <a:rPr lang="en-US" sz="2400" dirty="0">
                <a:solidFill>
                  <a:schemeClr val="tx1"/>
                </a:solidFill>
              </a:rPr>
              <a:t>the length</a:t>
            </a:r>
          </a:p>
          <a:p>
            <a:pPr marL="285750" indent="-285750">
              <a:buFont typeface="Arial" panose="020B0604020202020204" pitchFamily="34" charset="0"/>
              <a:buChar char="•"/>
            </a:pPr>
            <a:r>
              <a:rPr lang="en-US" sz="2400" dirty="0">
                <a:solidFill>
                  <a:schemeClr val="tx1"/>
                </a:solidFill>
              </a:rPr>
              <a:t>diameter</a:t>
            </a:r>
          </a:p>
          <a:p>
            <a:pPr marL="285750" indent="-285750">
              <a:buFont typeface="Arial" panose="020B0604020202020204" pitchFamily="34" charset="0"/>
              <a:buChar char="•"/>
            </a:pPr>
            <a:r>
              <a:rPr lang="en-US" sz="2400" dirty="0">
                <a:solidFill>
                  <a:schemeClr val="tx1"/>
                </a:solidFill>
              </a:rPr>
              <a:t>material of the suspension wire</a:t>
            </a:r>
          </a:p>
        </p:txBody>
      </p:sp>
      <p:pic>
        <p:nvPicPr>
          <p:cNvPr id="13" name="Picture 12"/>
          <p:cNvPicPr>
            <a:picLocks noChangeAspect="1"/>
          </p:cNvPicPr>
          <p:nvPr/>
        </p:nvPicPr>
        <p:blipFill>
          <a:blip r:embed="rId4"/>
          <a:stretch>
            <a:fillRect/>
          </a:stretch>
        </p:blipFill>
        <p:spPr>
          <a:xfrm>
            <a:off x="1905794" y="4815603"/>
            <a:ext cx="7051014" cy="108055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15-4 PENDULUMS, CIRCULAR MOTION</a:t>
            </a:r>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sp>
        <p:nvSpPr>
          <p:cNvPr id="6" name="Content Placeholder 5"/>
          <p:cNvSpPr>
            <a:spLocks noGrp="1"/>
          </p:cNvSpPr>
          <p:nvPr>
            <p:ph idx="1"/>
          </p:nvPr>
        </p:nvSpPr>
        <p:spPr>
          <a:xfrm>
            <a:off x="599682" y="1554163"/>
            <a:ext cx="4467618" cy="5040312"/>
          </a:xfrm>
        </p:spPr>
        <p:style>
          <a:lnRef idx="1">
            <a:schemeClr val="accent3"/>
          </a:lnRef>
          <a:fillRef idx="2">
            <a:schemeClr val="accent3"/>
          </a:fillRef>
          <a:effectRef idx="1">
            <a:schemeClr val="accent3"/>
          </a:effectRef>
          <a:fontRef idx="minor">
            <a:schemeClr val="dk1"/>
          </a:fontRef>
        </p:style>
        <p:txBody>
          <a:bodyPr/>
          <a:lstStyle/>
          <a:p>
            <a:r>
              <a:rPr lang="en-US" dirty="0"/>
              <a:t>The Simple Pendulum	</a:t>
            </a:r>
          </a:p>
        </p:txBody>
      </p:sp>
      <p:pic>
        <p:nvPicPr>
          <p:cNvPr id="7" name="Picture 6"/>
          <p:cNvPicPr>
            <a:picLocks noChangeAspect="1"/>
          </p:cNvPicPr>
          <p:nvPr/>
        </p:nvPicPr>
        <p:blipFill>
          <a:blip r:embed="rId2"/>
          <a:stretch>
            <a:fillRect/>
          </a:stretch>
        </p:blipFill>
        <p:spPr>
          <a:xfrm>
            <a:off x="599682" y="2143586"/>
            <a:ext cx="3731017" cy="4245205"/>
          </a:xfrm>
          <a:prstGeom prst="rect">
            <a:avLst/>
          </a:prstGeom>
        </p:spPr>
      </p:pic>
      <p:cxnSp>
        <p:nvCxnSpPr>
          <p:cNvPr id="9" name="Straight Arrow Connector 8"/>
          <p:cNvCxnSpPr/>
          <p:nvPr/>
        </p:nvCxnSpPr>
        <p:spPr bwMode="auto">
          <a:xfrm flipV="1">
            <a:off x="1612900" y="2222500"/>
            <a:ext cx="1409700" cy="2286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022600" y="2101132"/>
            <a:ext cx="1422401" cy="349968"/>
          </a:xfrm>
          <a:prstGeom prst="rect">
            <a:avLst/>
          </a:prstGeom>
          <a:noFill/>
        </p:spPr>
        <p:txBody>
          <a:bodyPr wrap="square" rtlCol="0">
            <a:spAutoFit/>
          </a:bodyPr>
          <a:lstStyle/>
          <a:p>
            <a:r>
              <a:rPr lang="en-US" dirty="0">
                <a:solidFill>
                  <a:schemeClr val="tx1"/>
                </a:solidFill>
              </a:rPr>
              <a:t>Pivot point</a:t>
            </a:r>
          </a:p>
        </p:txBody>
      </p:sp>
      <p:sp>
        <p:nvSpPr>
          <p:cNvPr id="16" name="TextBox 15"/>
          <p:cNvSpPr txBox="1"/>
          <p:nvPr/>
        </p:nvSpPr>
        <p:spPr>
          <a:xfrm>
            <a:off x="5180012" y="1645878"/>
            <a:ext cx="3494088" cy="435825"/>
          </a:xfrm>
          <a:prstGeom prst="rect">
            <a:avLst/>
          </a:prstGeom>
          <a:noFill/>
        </p:spPr>
        <p:txBody>
          <a:bodyPr wrap="square" rtlCol="0">
            <a:spAutoFit/>
          </a:bodyPr>
          <a:lstStyle/>
          <a:p>
            <a:r>
              <a:rPr lang="en-US" sz="2400" b="1" i="1" dirty="0">
                <a:solidFill>
                  <a:schemeClr val="tx1"/>
                </a:solidFill>
              </a:rPr>
              <a:t>The Restoring Torque.</a:t>
            </a:r>
            <a:endParaRPr lang="en-US" sz="2400" dirty="0">
              <a:solidFill>
                <a:schemeClr val="tx1"/>
              </a:solidFill>
            </a:endParaRPr>
          </a:p>
        </p:txBody>
      </p:sp>
      <p:pic>
        <p:nvPicPr>
          <p:cNvPr id="17" name="Picture 16"/>
          <p:cNvPicPr>
            <a:picLocks noChangeAspect="1"/>
          </p:cNvPicPr>
          <p:nvPr/>
        </p:nvPicPr>
        <p:blipFill>
          <a:blip r:embed="rId3"/>
          <a:stretch>
            <a:fillRect/>
          </a:stretch>
        </p:blipFill>
        <p:spPr>
          <a:xfrm>
            <a:off x="5854701" y="2222500"/>
            <a:ext cx="2708752" cy="660400"/>
          </a:xfrm>
          <a:prstGeom prst="rect">
            <a:avLst/>
          </a:prstGeom>
        </p:spPr>
      </p:pic>
      <p:pic>
        <p:nvPicPr>
          <p:cNvPr id="18" name="Picture 17"/>
          <p:cNvPicPr>
            <a:picLocks noChangeAspect="1"/>
          </p:cNvPicPr>
          <p:nvPr/>
        </p:nvPicPr>
        <p:blipFill>
          <a:blip r:embed="rId4"/>
          <a:stretch>
            <a:fillRect/>
          </a:stretch>
        </p:blipFill>
        <p:spPr>
          <a:xfrm>
            <a:off x="5977955" y="3649774"/>
            <a:ext cx="2848545" cy="582738"/>
          </a:xfrm>
          <a:prstGeom prst="rect">
            <a:avLst/>
          </a:prstGeom>
        </p:spPr>
      </p:pic>
      <p:pic>
        <p:nvPicPr>
          <p:cNvPr id="19" name="Picture 18"/>
          <p:cNvPicPr>
            <a:picLocks noChangeAspect="1"/>
          </p:cNvPicPr>
          <p:nvPr/>
        </p:nvPicPr>
        <p:blipFill>
          <a:blip r:embed="rId5"/>
          <a:stretch>
            <a:fillRect/>
          </a:stretch>
        </p:blipFill>
        <p:spPr>
          <a:xfrm>
            <a:off x="5825555" y="5305979"/>
            <a:ext cx="2729144" cy="737029"/>
          </a:xfrm>
          <a:prstGeom prst="rect">
            <a:avLst/>
          </a:prstGeom>
        </p:spPr>
      </p:pic>
      <p:sp>
        <p:nvSpPr>
          <p:cNvPr id="20" name="TextBox 19"/>
          <p:cNvSpPr txBox="1"/>
          <p:nvPr/>
        </p:nvSpPr>
        <p:spPr>
          <a:xfrm>
            <a:off x="5676900" y="2902073"/>
            <a:ext cx="4190999" cy="607602"/>
          </a:xfrm>
          <a:prstGeom prst="rect">
            <a:avLst/>
          </a:prstGeom>
          <a:noFill/>
        </p:spPr>
        <p:txBody>
          <a:bodyPr wrap="square" rtlCol="0">
            <a:spAutoFit/>
          </a:bodyPr>
          <a:lstStyle/>
          <a:p>
            <a:r>
              <a:rPr lang="en-US" dirty="0">
                <a:solidFill>
                  <a:schemeClr val="tx1"/>
                </a:solidFill>
              </a:rPr>
              <a:t>where the minus sign indicates that the torque acts to reduce </a:t>
            </a:r>
            <a:r>
              <a:rPr lang="el-GR" dirty="0">
                <a:solidFill>
                  <a:schemeClr val="tx1"/>
                </a:solidFill>
              </a:rPr>
              <a:t>θ</a:t>
            </a:r>
            <a:endParaRPr lang="en-US" dirty="0">
              <a:solidFill>
                <a:schemeClr val="tx1"/>
              </a:solidFill>
            </a:endParaRPr>
          </a:p>
        </p:txBody>
      </p:sp>
      <p:sp>
        <p:nvSpPr>
          <p:cNvPr id="21" name="Right Arrow 20"/>
          <p:cNvSpPr/>
          <p:nvPr/>
        </p:nvSpPr>
        <p:spPr bwMode="auto">
          <a:xfrm>
            <a:off x="5128238" y="2933604"/>
            <a:ext cx="471488" cy="272270"/>
          </a:xfrm>
          <a:prstGeom prst="righ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pPr>
            <a:endParaRPr kumimoji="0" lang="en-US" sz="1800" b="0" i="0" u="none" strike="noStrike" cap="none" normalizeH="0" baseline="0">
              <a:ln>
                <a:noFill/>
              </a:ln>
              <a:solidFill>
                <a:schemeClr val="bg1"/>
              </a:solidFill>
              <a:effectLst/>
              <a:latin typeface="Arial" panose="020B0604020202020204" pitchFamily="34" charset="0"/>
            </a:endParaRPr>
          </a:p>
        </p:txBody>
      </p:sp>
      <p:sp>
        <p:nvSpPr>
          <p:cNvPr id="22" name="TextBox 21"/>
          <p:cNvSpPr txBox="1"/>
          <p:nvPr/>
        </p:nvSpPr>
        <p:spPr>
          <a:xfrm>
            <a:off x="5676900" y="4419600"/>
            <a:ext cx="4403725" cy="865237"/>
          </a:xfrm>
          <a:prstGeom prst="rect">
            <a:avLst/>
          </a:prstGeom>
          <a:noFill/>
        </p:spPr>
        <p:txBody>
          <a:bodyPr wrap="square" rtlCol="0">
            <a:spAutoFit/>
          </a:bodyPr>
          <a:lstStyle/>
          <a:p>
            <a:pPr algn="just"/>
            <a:r>
              <a:rPr lang="en-US" dirty="0">
                <a:solidFill>
                  <a:schemeClr val="tx1"/>
                </a:solidFill>
              </a:rPr>
              <a:t>As an example, if θ = 5.00</a:t>
            </a:r>
            <a:r>
              <a:rPr lang="en-US" baseline="30000" dirty="0">
                <a:solidFill>
                  <a:schemeClr val="tx1"/>
                </a:solidFill>
              </a:rPr>
              <a:t>ᵒ</a:t>
            </a:r>
            <a:r>
              <a:rPr lang="en-US" dirty="0">
                <a:solidFill>
                  <a:schemeClr val="tx1"/>
                </a:solidFill>
              </a:rPr>
              <a:t> =0.0873 rad, then sin</a:t>
            </a:r>
            <a:r>
              <a:rPr lang="el-GR" dirty="0">
                <a:solidFill>
                  <a:schemeClr val="tx1"/>
                </a:solidFill>
              </a:rPr>
              <a:t>θ</a:t>
            </a:r>
            <a:r>
              <a:rPr lang="en-US" dirty="0">
                <a:solidFill>
                  <a:schemeClr val="tx1"/>
                </a:solidFill>
              </a:rPr>
              <a:t> = 0.0872, a difference of only about 0.1%.</a:t>
            </a:r>
          </a:p>
        </p:txBody>
      </p:sp>
      <p:pic>
        <p:nvPicPr>
          <p:cNvPr id="23" name="Picture 22"/>
          <p:cNvPicPr>
            <a:picLocks noChangeAspect="1"/>
          </p:cNvPicPr>
          <p:nvPr/>
        </p:nvPicPr>
        <p:blipFill>
          <a:blip r:embed="rId6"/>
          <a:stretch>
            <a:fillRect/>
          </a:stretch>
        </p:blipFill>
        <p:spPr>
          <a:xfrm>
            <a:off x="5128239" y="4469969"/>
            <a:ext cx="487722" cy="310923"/>
          </a:xfrm>
          <a:prstGeom prst="rect">
            <a:avLst/>
          </a:prstGeom>
        </p:spPr>
      </p:pic>
      <p:sp>
        <p:nvSpPr>
          <p:cNvPr id="24" name="TextBox 23"/>
          <p:cNvSpPr txBox="1"/>
          <p:nvPr/>
        </p:nvSpPr>
        <p:spPr>
          <a:xfrm>
            <a:off x="1826239" y="6350291"/>
            <a:ext cx="6603999" cy="60760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just"/>
            <a:r>
              <a:rPr lang="en-US" dirty="0">
                <a:solidFill>
                  <a:schemeClr val="tx1"/>
                </a:solidFill>
              </a:rPr>
              <a:t>The </a:t>
            </a:r>
            <a:r>
              <a:rPr lang="en-US" b="1" dirty="0">
                <a:solidFill>
                  <a:schemeClr val="tx1"/>
                </a:solidFill>
              </a:rPr>
              <a:t>angular amplitude </a:t>
            </a:r>
            <a:r>
              <a:rPr lang="en-US" dirty="0" err="1">
                <a:solidFill>
                  <a:schemeClr val="tx1"/>
                </a:solidFill>
              </a:rPr>
              <a:t>θ</a:t>
            </a:r>
            <a:r>
              <a:rPr lang="en-US" i="1" baseline="-25000" dirty="0" err="1">
                <a:solidFill>
                  <a:schemeClr val="tx1"/>
                </a:solidFill>
              </a:rPr>
              <a:t>m</a:t>
            </a:r>
            <a:r>
              <a:rPr lang="en-US" i="1" dirty="0">
                <a:solidFill>
                  <a:schemeClr val="tx1"/>
                </a:solidFill>
              </a:rPr>
              <a:t> </a:t>
            </a:r>
            <a:r>
              <a:rPr lang="en-US" dirty="0">
                <a:solidFill>
                  <a:schemeClr val="tx1"/>
                </a:solidFill>
              </a:rPr>
              <a:t>of the motion (the maximum angle of swing) must be small.</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15-4 PENDULUMS, CIRCULAR MOTION</a:t>
            </a:r>
            <a:endParaRPr lang="en-US" dirty="0"/>
          </a:p>
        </p:txBody>
      </p:sp>
      <p:sp>
        <p:nvSpPr>
          <p:cNvPr id="3" name="Content Placeholder 2"/>
          <p:cNvSpPr>
            <a:spLocks noGrp="1"/>
          </p:cNvSpPr>
          <p:nvPr>
            <p:ph idx="1"/>
          </p:nvPr>
        </p:nvSpPr>
        <p:spPr>
          <a:xfrm>
            <a:off x="503238" y="1554162"/>
            <a:ext cx="9047162" cy="5040312"/>
          </a:xfrm>
        </p:spPr>
        <p:txBody>
          <a:bodyPr/>
          <a:lstStyle/>
          <a:p>
            <a:r>
              <a:rPr lang="en-US" dirty="0"/>
              <a:t>Angular Frequency</a:t>
            </a:r>
          </a:p>
          <a:p>
            <a:endParaRPr lang="en-US" dirty="0"/>
          </a:p>
          <a:p>
            <a:endParaRPr lang="en-US" dirty="0"/>
          </a:p>
          <a:p>
            <a:r>
              <a:rPr lang="en-US" dirty="0"/>
              <a:t>Period</a:t>
            </a:r>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pic>
        <p:nvPicPr>
          <p:cNvPr id="5" name="Picture 4"/>
          <p:cNvPicPr>
            <a:picLocks noChangeAspect="1"/>
          </p:cNvPicPr>
          <p:nvPr/>
        </p:nvPicPr>
        <p:blipFill>
          <a:blip r:embed="rId2"/>
          <a:stretch>
            <a:fillRect/>
          </a:stretch>
        </p:blipFill>
        <p:spPr>
          <a:xfrm>
            <a:off x="1822167" y="2027552"/>
            <a:ext cx="2787933" cy="1029268"/>
          </a:xfrm>
          <a:prstGeom prst="rect">
            <a:avLst/>
          </a:prstGeom>
        </p:spPr>
      </p:pic>
      <p:pic>
        <p:nvPicPr>
          <p:cNvPr id="6" name="Picture 5"/>
          <p:cNvPicPr>
            <a:picLocks noChangeAspect="1"/>
          </p:cNvPicPr>
          <p:nvPr/>
        </p:nvPicPr>
        <p:blipFill>
          <a:blip r:embed="rId3"/>
          <a:stretch>
            <a:fillRect/>
          </a:stretch>
        </p:blipFill>
        <p:spPr>
          <a:xfrm>
            <a:off x="2147094" y="3904987"/>
            <a:ext cx="2433090" cy="844813"/>
          </a:xfrm>
          <a:prstGeom prst="rect">
            <a:avLst/>
          </a:prstGeom>
        </p:spPr>
      </p:pic>
      <p:pic>
        <p:nvPicPr>
          <p:cNvPr id="7" name="Picture 6"/>
          <p:cNvPicPr>
            <a:picLocks noChangeAspect="1"/>
          </p:cNvPicPr>
          <p:nvPr/>
        </p:nvPicPr>
        <p:blipFill>
          <a:blip r:embed="rId4"/>
          <a:stretch>
            <a:fillRect/>
          </a:stretch>
        </p:blipFill>
        <p:spPr>
          <a:xfrm>
            <a:off x="2367327" y="5046662"/>
            <a:ext cx="1992624" cy="85883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15-4 PENDULUMS, CIRCULAR MOTION</a:t>
            </a:r>
            <a:endParaRPr lang="en-US" dirty="0"/>
          </a:p>
        </p:txBody>
      </p:sp>
      <p:pic>
        <p:nvPicPr>
          <p:cNvPr id="7" name="Content Placeholder 6"/>
          <p:cNvPicPr>
            <a:picLocks noGrp="1" noChangeAspect="1"/>
          </p:cNvPicPr>
          <p:nvPr>
            <p:ph idx="1"/>
          </p:nvPr>
        </p:nvPicPr>
        <p:blipFill>
          <a:blip r:embed="rId2"/>
          <a:stretch>
            <a:fillRect/>
          </a:stretch>
        </p:blipFill>
        <p:spPr>
          <a:xfrm>
            <a:off x="-388168" y="1654744"/>
            <a:ext cx="10682171" cy="3171256"/>
          </a:xfrm>
          <a:prstGeom prst="rect">
            <a:avLst/>
          </a:prstGeom>
        </p:spPr>
      </p:pic>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pic>
        <p:nvPicPr>
          <p:cNvPr id="8" name="Picture 7"/>
          <p:cNvPicPr>
            <a:picLocks noChangeAspect="1"/>
          </p:cNvPicPr>
          <p:nvPr/>
        </p:nvPicPr>
        <p:blipFill>
          <a:blip r:embed="rId3"/>
          <a:stretch>
            <a:fillRect/>
          </a:stretch>
        </p:blipFill>
        <p:spPr>
          <a:xfrm>
            <a:off x="306019" y="4826000"/>
            <a:ext cx="9244381"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15-4 PENDULUMS, CIRCULAR MOTION</a:t>
            </a:r>
            <a:endParaRPr lang="en-US" dirty="0"/>
          </a:p>
        </p:txBody>
      </p:sp>
      <p:sp>
        <p:nvSpPr>
          <p:cNvPr id="3" name="Content Placeholder 2"/>
          <p:cNvSpPr>
            <a:spLocks noGrp="1"/>
          </p:cNvSpPr>
          <p:nvPr>
            <p:ph idx="1"/>
          </p:nvPr>
        </p:nvSpPr>
        <p:spPr/>
        <p:txBody>
          <a:bodyPr/>
          <a:lstStyle/>
          <a:p>
            <a:pPr algn="just"/>
            <a:r>
              <a:rPr lang="en-US" dirty="0"/>
              <a:t>Position</a:t>
            </a:r>
          </a:p>
          <a:p>
            <a:pPr marL="457200" indent="-457200" algn="just">
              <a:buFont typeface="Arial" panose="020B0604020202020204" pitchFamily="34" charset="0"/>
              <a:buChar char="•"/>
            </a:pPr>
            <a:r>
              <a:rPr lang="en-US" dirty="0"/>
              <a:t>The projection of particle P’ onto the x axis is a point P, which we take to be a second particle. </a:t>
            </a:r>
          </a:p>
          <a:p>
            <a:pPr marL="457200" indent="-457200" algn="just">
              <a:buFont typeface="Arial" panose="020B0604020202020204" pitchFamily="34" charset="0"/>
              <a:buChar char="•"/>
            </a:pPr>
            <a:r>
              <a:rPr lang="en-US" dirty="0"/>
              <a:t>The projection of the position vector of particle P’ onto the x-axis gives the location x(t) of P.</a:t>
            </a:r>
          </a:p>
          <a:p>
            <a:pPr algn="just"/>
            <a:endParaRPr lang="en-US" dirty="0"/>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pic>
        <p:nvPicPr>
          <p:cNvPr id="6" name="Picture 5"/>
          <p:cNvPicPr>
            <a:picLocks noChangeAspect="1"/>
          </p:cNvPicPr>
          <p:nvPr/>
        </p:nvPicPr>
        <p:blipFill>
          <a:blip r:embed="rId2"/>
          <a:stretch>
            <a:fillRect/>
          </a:stretch>
        </p:blipFill>
        <p:spPr>
          <a:xfrm>
            <a:off x="2147094" y="4148452"/>
            <a:ext cx="4523316" cy="969648"/>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15-4 PENDULUMS, CIRCULAR MOTION</a:t>
            </a:r>
            <a:endParaRPr lang="en-US" dirty="0"/>
          </a:p>
        </p:txBody>
      </p:sp>
      <p:sp>
        <p:nvSpPr>
          <p:cNvPr id="3" name="Content Placeholder 2"/>
          <p:cNvSpPr>
            <a:spLocks noGrp="1"/>
          </p:cNvSpPr>
          <p:nvPr>
            <p:ph idx="1"/>
          </p:nvPr>
        </p:nvSpPr>
        <p:spPr>
          <a:xfrm>
            <a:off x="503238" y="1528763"/>
            <a:ext cx="9390062" cy="5040312"/>
          </a:xfrm>
        </p:spPr>
        <p:txBody>
          <a:bodyPr/>
          <a:lstStyle/>
          <a:p>
            <a:r>
              <a:rPr lang="en-US" b="1" i="1" dirty="0"/>
              <a:t>Velocity</a:t>
            </a:r>
          </a:p>
          <a:p>
            <a:pPr marL="457200" indent="-457200">
              <a:buFont typeface="Arial" panose="020B0604020202020204" pitchFamily="34" charset="0"/>
              <a:buChar char="•"/>
            </a:pPr>
            <a:r>
              <a:rPr lang="en-US" dirty="0"/>
              <a:t>The magnitude of the velocity vector is </a:t>
            </a:r>
            <a:r>
              <a:rPr lang="el-GR" dirty="0"/>
              <a:t>ω</a:t>
            </a:r>
            <a:r>
              <a:rPr lang="en-US" dirty="0" err="1"/>
              <a:t>x</a:t>
            </a:r>
            <a:r>
              <a:rPr lang="en-US" baseline="-25000" dirty="0" err="1"/>
              <a:t>m</a:t>
            </a:r>
            <a:r>
              <a:rPr lang="en-US" dirty="0"/>
              <a:t>; its projection on the x axis is</a:t>
            </a:r>
          </a:p>
          <a:p>
            <a:pPr marL="457200" indent="-457200">
              <a:buFont typeface="Arial" panose="020B0604020202020204" pitchFamily="34" charset="0"/>
              <a:buChar char="•"/>
            </a:pPr>
            <a:endParaRPr lang="en-US" dirty="0"/>
          </a:p>
          <a:p>
            <a:pPr marL="0" indent="0"/>
            <a:r>
              <a:rPr lang="en-US" b="1" i="1" dirty="0"/>
              <a:t>Acceleration</a:t>
            </a:r>
          </a:p>
          <a:p>
            <a:pPr marL="457200" indent="-457200">
              <a:buFont typeface="Arial" panose="020B0604020202020204" pitchFamily="34" charset="0"/>
              <a:buChar char="•"/>
            </a:pPr>
            <a:r>
              <a:rPr lang="en-US" dirty="0"/>
              <a:t>The magnitude of the radial acceleration vector is </a:t>
            </a:r>
            <a:r>
              <a:rPr lang="el-GR" dirty="0"/>
              <a:t>ω</a:t>
            </a:r>
            <a:r>
              <a:rPr lang="en-US" baseline="30000" dirty="0"/>
              <a:t>2</a:t>
            </a:r>
            <a:r>
              <a:rPr lang="en-US" dirty="0"/>
              <a:t>x</a:t>
            </a:r>
            <a:r>
              <a:rPr lang="en-US" baseline="-25000" dirty="0"/>
              <a:t>m</a:t>
            </a:r>
            <a:r>
              <a:rPr lang="en-US" dirty="0"/>
              <a:t>; its projection on the x axis is</a:t>
            </a:r>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pic>
        <p:nvPicPr>
          <p:cNvPr id="5" name="Picture 4"/>
          <p:cNvPicPr>
            <a:picLocks noChangeAspect="1"/>
          </p:cNvPicPr>
          <p:nvPr/>
        </p:nvPicPr>
        <p:blipFill>
          <a:blip r:embed="rId2"/>
          <a:stretch>
            <a:fillRect/>
          </a:stretch>
        </p:blipFill>
        <p:spPr>
          <a:xfrm>
            <a:off x="2629846" y="3022855"/>
            <a:ext cx="4849450" cy="710945"/>
          </a:xfrm>
          <a:prstGeom prst="rect">
            <a:avLst/>
          </a:prstGeom>
        </p:spPr>
      </p:pic>
      <p:pic>
        <p:nvPicPr>
          <p:cNvPr id="6" name="Picture 5"/>
          <p:cNvPicPr>
            <a:picLocks noChangeAspect="1"/>
          </p:cNvPicPr>
          <p:nvPr/>
        </p:nvPicPr>
        <p:blipFill>
          <a:blip r:embed="rId3"/>
          <a:stretch>
            <a:fillRect/>
          </a:stretch>
        </p:blipFill>
        <p:spPr>
          <a:xfrm>
            <a:off x="2732348" y="5227891"/>
            <a:ext cx="4887652" cy="739007"/>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15-5</a:t>
            </a:r>
            <a:r>
              <a:rPr lang="en-US" sz="3000">
                <a:solidFill>
                  <a:srgbClr val="FFFFFF"/>
                </a:solidFill>
                <a:ea typeface="Calibri" panose="020F0502020204030204" charset="0"/>
                <a:cs typeface="Calibri" panose="020F0502020204030204" charset="0"/>
              </a:rPr>
              <a:t>  Damped Simple Harmonic Motion</a:t>
            </a:r>
          </a:p>
        </p:txBody>
      </p:sp>
      <p:sp>
        <p:nvSpPr>
          <p:cNvPr id="32771" name="Text Box 2"/>
          <p:cNvSpPr txBox="1">
            <a:spLocks noChangeArrowheads="1"/>
          </p:cNvSpPr>
          <p:nvPr/>
        </p:nvSpPr>
        <p:spPr bwMode="auto">
          <a:xfrm>
            <a:off x="503238" y="2103438"/>
            <a:ext cx="44259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15.38</a:t>
            </a:r>
            <a:r>
              <a:rPr lang="en-US" sz="2400">
                <a:solidFill>
                  <a:srgbClr val="000000"/>
                </a:solidFill>
              </a:rPr>
              <a:t>  Describe the motion of a damped simple harmonic oscillator and sketch a graph of the oscillator's position as a function of time.</a:t>
            </a:r>
          </a:p>
          <a:p>
            <a:pPr eaLnBrk="1">
              <a:spcAft>
                <a:spcPts val="1425"/>
              </a:spcAft>
              <a:buClrTx/>
              <a:buSzPct val="45000"/>
              <a:buFontTx/>
              <a:buNone/>
            </a:pPr>
            <a:r>
              <a:rPr lang="en-US" sz="2400" b="1">
                <a:solidFill>
                  <a:srgbClr val="000000"/>
                </a:solidFill>
              </a:rPr>
              <a:t>15.39</a:t>
            </a:r>
            <a:r>
              <a:rPr lang="en-US" sz="2400">
                <a:solidFill>
                  <a:srgbClr val="000000"/>
                </a:solidFill>
              </a:rPr>
              <a:t>  For any particular time, calculate the position of a damped simple harmonic oscillator.</a:t>
            </a:r>
          </a:p>
          <a:p>
            <a:pPr eaLnBrk="1">
              <a:spcAft>
                <a:spcPts val="1425"/>
              </a:spcAft>
              <a:buClrTx/>
              <a:buSzPct val="45000"/>
              <a:buFontTx/>
              <a:buNone/>
            </a:pPr>
            <a:r>
              <a:rPr lang="en-US" sz="2400" b="1">
                <a:solidFill>
                  <a:srgbClr val="000000"/>
                </a:solidFill>
              </a:rPr>
              <a:t>15.40</a:t>
            </a:r>
            <a:r>
              <a:rPr lang="en-US" sz="2400">
                <a:solidFill>
                  <a:srgbClr val="000000"/>
                </a:solidFill>
              </a:rPr>
              <a:t>  Determine the amplitude of a damped simple harmonic oscillator at any given time.</a:t>
            </a:r>
          </a:p>
        </p:txBody>
      </p:sp>
      <p:sp>
        <p:nvSpPr>
          <p:cNvPr id="32772" name="Text Box 3"/>
          <p:cNvSpPr txBox="1">
            <a:spLocks noChangeArrowheads="1"/>
          </p:cNvSpPr>
          <p:nvPr/>
        </p:nvSpPr>
        <p:spPr bwMode="auto">
          <a:xfrm>
            <a:off x="5151438" y="2103438"/>
            <a:ext cx="44259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15.41</a:t>
            </a:r>
            <a:r>
              <a:rPr lang="en-US" sz="2400">
                <a:solidFill>
                  <a:srgbClr val="000000"/>
                </a:solidFill>
              </a:rPr>
              <a:t>  Calculate the angular frequency of a damped simple harmonic oscillator in terms of the spring constant, the damping constant, and the mass, and approximate the angular frequency when the damping constant is small.</a:t>
            </a:r>
          </a:p>
          <a:p>
            <a:pPr eaLnBrk="1">
              <a:spcAft>
                <a:spcPts val="1425"/>
              </a:spcAft>
              <a:buClrTx/>
              <a:buSzPct val="45000"/>
              <a:buFontTx/>
              <a:buNone/>
            </a:pPr>
            <a:r>
              <a:rPr lang="en-US" sz="2400" b="1">
                <a:solidFill>
                  <a:srgbClr val="000000"/>
                </a:solidFill>
              </a:rPr>
              <a:t>15.42</a:t>
            </a:r>
            <a:r>
              <a:rPr lang="en-US" sz="2400">
                <a:solidFill>
                  <a:srgbClr val="000000"/>
                </a:solidFill>
              </a:rPr>
              <a:t>  Apply the equation giving the (approximate) total energy of a damped simple harmonic oscillator as a function of time.</a:t>
            </a:r>
          </a:p>
        </p:txBody>
      </p:sp>
      <p:sp>
        <p:nvSpPr>
          <p:cNvPr id="32773" name="Text Box 4"/>
          <p:cNvSpPr txBox="1">
            <a:spLocks noChangeArrowheads="1"/>
          </p:cNvSpPr>
          <p:nvPr/>
        </p:nvSpPr>
        <p:spPr bwMode="auto">
          <a:xfrm>
            <a:off x="457200" y="1463675"/>
            <a:ext cx="91440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662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200" b="1">
                <a:solidFill>
                  <a:srgbClr val="34566E"/>
                </a:solidFill>
              </a:rPr>
              <a:t>Learning Objectives</a:t>
            </a:r>
          </a:p>
        </p:txBody>
      </p:sp>
      <p:sp>
        <p:nvSpPr>
          <p:cNvPr id="6" name="Footer Placeholder 5"/>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799" name="Picture 6"/>
          <p:cNvPicPr>
            <a:picLocks noChangeAspect="1" noChangeArrowheads="1"/>
          </p:cNvPicPr>
          <p:nvPr/>
        </p:nvPicPr>
        <p:blipFill>
          <a:blip r:embed="rId3"/>
          <a:stretch>
            <a:fillRect/>
          </a:stretch>
        </p:blipFill>
        <p:spPr bwMode="auto">
          <a:xfrm>
            <a:off x="6993819" y="3459181"/>
            <a:ext cx="2923300" cy="386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3794"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15-5</a:t>
            </a:r>
            <a:r>
              <a:rPr lang="en-US" sz="3000">
                <a:solidFill>
                  <a:srgbClr val="FFFFFF"/>
                </a:solidFill>
                <a:ea typeface="Calibri" panose="020F0502020204030204" charset="0"/>
                <a:cs typeface="Calibri" panose="020F0502020204030204" charset="0"/>
              </a:rPr>
              <a:t>  Damped Simple Harmonic Motion</a:t>
            </a:r>
          </a:p>
        </p:txBody>
      </p:sp>
      <p:sp>
        <p:nvSpPr>
          <p:cNvPr id="33795"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dirty="0">
                <a:solidFill>
                  <a:srgbClr val="000000"/>
                </a:solidFill>
              </a:rPr>
              <a:t>When an external force reduces the motion of an oscillator, its motion is </a:t>
            </a:r>
            <a:r>
              <a:rPr lang="en-US" sz="2800" b="1" dirty="0">
                <a:solidFill>
                  <a:srgbClr val="000000"/>
                </a:solidFill>
              </a:rPr>
              <a:t>damped</a:t>
            </a:r>
          </a:p>
          <a:p>
            <a:pPr eaLnBrk="1">
              <a:spcAft>
                <a:spcPts val="1425"/>
              </a:spcAft>
              <a:buSzPct val="45000"/>
              <a:buFont typeface="Wingdings" panose="05000000000000000000" pitchFamily="2" charset="2"/>
              <a:buChar char=""/>
            </a:pPr>
            <a:r>
              <a:rPr lang="en-US" sz="2800" dirty="0">
                <a:solidFill>
                  <a:srgbClr val="000000"/>
                </a:solidFill>
              </a:rPr>
              <a:t>Assume the liquid exerts a </a:t>
            </a:r>
            <a:r>
              <a:rPr lang="en-US" sz="2800" b="1" dirty="0">
                <a:solidFill>
                  <a:srgbClr val="000000"/>
                </a:solidFill>
              </a:rPr>
              <a:t>damping force</a:t>
            </a:r>
            <a:r>
              <a:rPr lang="en-US" sz="2800" dirty="0">
                <a:solidFill>
                  <a:srgbClr val="000000"/>
                </a:solidFill>
              </a:rPr>
              <a:t> proportional to velocity (accurate for slow motion)</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Char char=""/>
            </a:pPr>
            <a:r>
              <a:rPr lang="en-US" sz="2800" i="1" dirty="0">
                <a:solidFill>
                  <a:srgbClr val="000000"/>
                </a:solidFill>
              </a:rPr>
              <a:t>b</a:t>
            </a:r>
            <a:r>
              <a:rPr lang="en-US" sz="2800" dirty="0">
                <a:solidFill>
                  <a:srgbClr val="000000"/>
                </a:solidFill>
              </a:rPr>
              <a:t> is a damping constant, depends </a:t>
            </a:r>
            <a:br>
              <a:rPr lang="en-US" sz="2800" dirty="0">
                <a:solidFill>
                  <a:srgbClr val="000000"/>
                </a:solidFill>
              </a:rPr>
            </a:br>
            <a:r>
              <a:rPr lang="en-US" sz="2800" dirty="0">
                <a:solidFill>
                  <a:srgbClr val="000000"/>
                </a:solidFill>
              </a:rPr>
              <a:t>on the vane and the viscosity of the fluid</a:t>
            </a:r>
            <a:r>
              <a:rPr lang="en-US" sz="2800" b="1" dirty="0">
                <a:solidFill>
                  <a:srgbClr val="000000"/>
                </a:solidFill>
              </a:rPr>
              <a:t/>
            </a:r>
            <a:br>
              <a:rPr lang="en-US" sz="2800" b="1" dirty="0">
                <a:solidFill>
                  <a:srgbClr val="000000"/>
                </a:solidFill>
              </a:rPr>
            </a:br>
            <a:endParaRPr lang="en-US" sz="2800" b="1" dirty="0">
              <a:solidFill>
                <a:srgbClr val="000000"/>
              </a:solidFill>
            </a:endParaRPr>
          </a:p>
          <a:p>
            <a:pPr eaLnBrk="1">
              <a:spcAft>
                <a:spcPts val="1425"/>
              </a:spcAft>
              <a:buSzPct val="45000"/>
              <a:buFont typeface="Wingdings" panose="05000000000000000000" pitchFamily="2" charset="2"/>
              <a:buNone/>
            </a:pPr>
            <a:r>
              <a:rPr lang="en-US" sz="2800" dirty="0">
                <a:solidFill>
                  <a:srgbClr val="000000"/>
                </a:solidFill>
                <a:ea typeface="Ubuntu" charset="0"/>
                <a:cs typeface="Ubuntu" charset="0"/>
              </a:rPr>
              <a:t/>
            </a:r>
            <a:br>
              <a:rPr lang="en-US" sz="2800" dirty="0">
                <a:solidFill>
                  <a:srgbClr val="000000"/>
                </a:solidFill>
                <a:ea typeface="Ubuntu" charset="0"/>
                <a:cs typeface="Ubuntu" charset="0"/>
              </a:rPr>
            </a:br>
            <a:endParaRPr lang="en-US" sz="2800" dirty="0">
              <a:solidFill>
                <a:srgbClr val="000000"/>
              </a:solidFill>
              <a:ea typeface="Ubuntu" charset="0"/>
              <a:cs typeface="Ubuntu" charset="0"/>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baseline="33000" dirty="0">
                <a:solidFill>
                  <a:srgbClr val="000000"/>
                </a:solidFill>
              </a:rPr>
              <a:t/>
            </a:r>
            <a:br>
              <a:rPr lang="en-US" sz="2800" baseline="33000" dirty="0">
                <a:solidFill>
                  <a:srgbClr val="000000"/>
                </a:solidFill>
              </a:rPr>
            </a:br>
            <a:endParaRPr lang="en-US" sz="2800" baseline="33000" dirty="0">
              <a:solidFill>
                <a:srgbClr val="000000"/>
              </a:solidFill>
            </a:endParaRPr>
          </a:p>
          <a:p>
            <a:pPr eaLnBrk="1">
              <a:spcAft>
                <a:spcPts val="1425"/>
              </a:spcAft>
              <a:buClrTx/>
              <a:buSzPct val="45000"/>
              <a:buFontTx/>
              <a:buNone/>
            </a:pPr>
            <a:endParaRPr lang="en-US" sz="2800" dirty="0">
              <a:solidFill>
                <a:srgbClr val="000000"/>
              </a:solidFill>
            </a:endParaRPr>
          </a:p>
          <a:p>
            <a:pPr eaLnBrk="1">
              <a:spcAft>
                <a:spcPts val="1425"/>
              </a:spcAft>
              <a:buClrTx/>
              <a:buSzPct val="45000"/>
              <a:buFontTx/>
              <a:buNone/>
            </a:pPr>
            <a:endParaRPr lang="en-US" sz="2400" dirty="0">
              <a:solidFill>
                <a:srgbClr val="000000"/>
              </a:solidFill>
            </a:endParaRPr>
          </a:p>
          <a:p>
            <a:pPr eaLnBrk="1">
              <a:spcAft>
                <a:spcPts val="1425"/>
              </a:spcAft>
              <a:buClrTx/>
              <a:buSzPct val="45000"/>
              <a:buFontTx/>
              <a:buNone/>
            </a:pPr>
            <a:endParaRPr lang="en-US" sz="2400" dirty="0">
              <a:solidFill>
                <a:srgbClr val="000000"/>
              </a:solidFill>
            </a:endParaRPr>
          </a:p>
        </p:txBody>
      </p:sp>
      <p:sp>
        <p:nvSpPr>
          <p:cNvPr id="33796" name="Text Box 3"/>
          <p:cNvSpPr txBox="1">
            <a:spLocks noChangeArrowheads="1"/>
          </p:cNvSpPr>
          <p:nvPr/>
        </p:nvSpPr>
        <p:spPr bwMode="auto">
          <a:xfrm>
            <a:off x="5127625" y="367665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(15-39)</a:t>
            </a:r>
          </a:p>
        </p:txBody>
      </p:sp>
      <p:sp>
        <p:nvSpPr>
          <p:cNvPr id="33797" name="Text Box 4"/>
          <p:cNvSpPr txBox="1">
            <a:spLocks noChangeArrowheads="1"/>
          </p:cNvSpPr>
          <p:nvPr/>
        </p:nvSpPr>
        <p:spPr bwMode="auto">
          <a:xfrm>
            <a:off x="5211763" y="695007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15-16</a:t>
            </a:r>
          </a:p>
        </p:txBody>
      </p:sp>
      <p:pic>
        <p:nvPicPr>
          <p:cNvPr id="3379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4613" y="3475038"/>
            <a:ext cx="2325687"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15-5</a:t>
            </a:r>
            <a:r>
              <a:rPr lang="en-US" sz="3000">
                <a:solidFill>
                  <a:srgbClr val="FFFFFF"/>
                </a:solidFill>
                <a:ea typeface="Calibri" panose="020F0502020204030204" charset="0"/>
                <a:cs typeface="Calibri" panose="020F0502020204030204" charset="0"/>
              </a:rPr>
              <a:t>  Damped Simple Harmonic Motion</a:t>
            </a:r>
          </a:p>
        </p:txBody>
      </p:sp>
      <p:sp>
        <p:nvSpPr>
          <p:cNvPr id="34819"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dirty="0">
                <a:solidFill>
                  <a:srgbClr val="000000"/>
                </a:solidFill>
              </a:rPr>
              <a:t>We use Newton's second law and rearrange to find:</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2400"/>
              </a:spcAft>
              <a:buSzPct val="45000"/>
              <a:buFont typeface="Wingdings" panose="05000000000000000000" pitchFamily="2" charset="2"/>
              <a:buChar char=""/>
            </a:pPr>
            <a:r>
              <a:rPr lang="en-US" sz="2800" dirty="0">
                <a:solidFill>
                  <a:srgbClr val="000000"/>
                </a:solidFill>
              </a:rPr>
              <a:t>The solution to this differential equation is:</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Char char=""/>
            </a:pPr>
            <a:r>
              <a:rPr lang="en-US" sz="2800" dirty="0">
                <a:solidFill>
                  <a:srgbClr val="000000"/>
                </a:solidFill>
              </a:rPr>
              <a:t>With angular frequency:</a:t>
            </a:r>
            <a:r>
              <a:rPr lang="en-US" sz="2800" b="1" dirty="0">
                <a:solidFill>
                  <a:srgbClr val="000000"/>
                </a:solidFill>
              </a:rPr>
              <a:t/>
            </a:r>
            <a:br>
              <a:rPr lang="en-US" sz="2800" b="1" dirty="0">
                <a:solidFill>
                  <a:srgbClr val="000000"/>
                </a:solidFill>
              </a:rPr>
            </a:br>
            <a:endParaRPr lang="en-US" sz="2800" b="1" dirty="0">
              <a:solidFill>
                <a:srgbClr val="000000"/>
              </a:solidFill>
            </a:endParaRPr>
          </a:p>
          <a:p>
            <a:pPr eaLnBrk="1">
              <a:spcAft>
                <a:spcPts val="1425"/>
              </a:spcAft>
              <a:buSzPct val="45000"/>
              <a:buFont typeface="Wingdings" panose="05000000000000000000" pitchFamily="2" charset="2"/>
              <a:buNone/>
            </a:pPr>
            <a:r>
              <a:rPr lang="en-US" sz="2800" dirty="0">
                <a:solidFill>
                  <a:srgbClr val="000000"/>
                </a:solidFill>
                <a:ea typeface="Ubuntu" charset="0"/>
                <a:cs typeface="Ubuntu" charset="0"/>
              </a:rPr>
              <a:t/>
            </a:r>
            <a:br>
              <a:rPr lang="en-US" sz="2800" dirty="0">
                <a:solidFill>
                  <a:srgbClr val="000000"/>
                </a:solidFill>
                <a:ea typeface="Ubuntu" charset="0"/>
                <a:cs typeface="Ubuntu" charset="0"/>
              </a:rPr>
            </a:br>
            <a:endParaRPr lang="en-US" sz="2800" dirty="0">
              <a:solidFill>
                <a:srgbClr val="000000"/>
              </a:solidFill>
              <a:ea typeface="Ubuntu" charset="0"/>
              <a:cs typeface="Ubuntu" charset="0"/>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baseline="33000" dirty="0">
                <a:solidFill>
                  <a:srgbClr val="000000"/>
                </a:solidFill>
              </a:rPr>
              <a:t/>
            </a:r>
            <a:br>
              <a:rPr lang="en-US" sz="2800" baseline="33000" dirty="0">
                <a:solidFill>
                  <a:srgbClr val="000000"/>
                </a:solidFill>
              </a:rPr>
            </a:br>
            <a:endParaRPr lang="en-US" sz="2800" baseline="33000" dirty="0">
              <a:solidFill>
                <a:srgbClr val="000000"/>
              </a:solidFill>
            </a:endParaRPr>
          </a:p>
          <a:p>
            <a:pPr eaLnBrk="1">
              <a:spcAft>
                <a:spcPts val="1425"/>
              </a:spcAft>
              <a:buClrTx/>
              <a:buSzPct val="45000"/>
              <a:buFontTx/>
              <a:buNone/>
            </a:pPr>
            <a:endParaRPr lang="en-US" sz="2800" dirty="0">
              <a:solidFill>
                <a:srgbClr val="000000"/>
              </a:solidFill>
            </a:endParaRPr>
          </a:p>
          <a:p>
            <a:pPr eaLnBrk="1">
              <a:spcAft>
                <a:spcPts val="1425"/>
              </a:spcAft>
              <a:buClrTx/>
              <a:buSzPct val="45000"/>
              <a:buFontTx/>
              <a:buNone/>
            </a:pPr>
            <a:endParaRPr lang="en-US" sz="2400" dirty="0">
              <a:solidFill>
                <a:srgbClr val="000000"/>
              </a:solidFill>
            </a:endParaRPr>
          </a:p>
          <a:p>
            <a:pPr eaLnBrk="1">
              <a:spcAft>
                <a:spcPts val="1425"/>
              </a:spcAft>
              <a:buClrTx/>
              <a:buSzPct val="45000"/>
              <a:buFontTx/>
              <a:buNone/>
            </a:pPr>
            <a:endParaRPr lang="en-US" sz="2400" dirty="0">
              <a:solidFill>
                <a:srgbClr val="000000"/>
              </a:solidFill>
            </a:endParaRPr>
          </a:p>
        </p:txBody>
      </p:sp>
      <p:sp>
        <p:nvSpPr>
          <p:cNvPr id="34820" name="Text Box 3"/>
          <p:cNvSpPr txBox="1">
            <a:spLocks noChangeArrowheads="1"/>
          </p:cNvSpPr>
          <p:nvPr/>
        </p:nvSpPr>
        <p:spPr bwMode="auto">
          <a:xfrm>
            <a:off x="7707313" y="228600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(15-41)</a:t>
            </a:r>
          </a:p>
        </p:txBody>
      </p:sp>
      <p:sp>
        <p:nvSpPr>
          <p:cNvPr id="34821" name="Text Box 4"/>
          <p:cNvSpPr txBox="1">
            <a:spLocks noChangeArrowheads="1"/>
          </p:cNvSpPr>
          <p:nvPr/>
        </p:nvSpPr>
        <p:spPr bwMode="auto">
          <a:xfrm>
            <a:off x="6042025" y="695007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15-17</a:t>
            </a:r>
          </a:p>
        </p:txBody>
      </p:sp>
      <p:sp>
        <p:nvSpPr>
          <p:cNvPr id="34822" name="Text Box 5"/>
          <p:cNvSpPr txBox="1">
            <a:spLocks noChangeArrowheads="1"/>
          </p:cNvSpPr>
          <p:nvPr/>
        </p:nvSpPr>
        <p:spPr bwMode="auto">
          <a:xfrm>
            <a:off x="7780338" y="3617913"/>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(15-42)</a:t>
            </a:r>
          </a:p>
        </p:txBody>
      </p:sp>
      <p:sp>
        <p:nvSpPr>
          <p:cNvPr id="34823" name="Text Box 6"/>
          <p:cNvSpPr txBox="1">
            <a:spLocks noChangeArrowheads="1"/>
          </p:cNvSpPr>
          <p:nvPr/>
        </p:nvSpPr>
        <p:spPr bwMode="auto">
          <a:xfrm>
            <a:off x="7780338" y="451802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(15-43)</a:t>
            </a:r>
          </a:p>
        </p:txBody>
      </p:sp>
      <p:pic>
        <p:nvPicPr>
          <p:cNvPr id="3482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4313" y="1976438"/>
            <a:ext cx="45212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482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5238" y="3427413"/>
            <a:ext cx="5029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4826"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9025" y="4354513"/>
            <a:ext cx="27813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4827" name="Picture 10"/>
          <p:cNvPicPr>
            <a:picLocks noChangeAspect="1" noChangeArrowheads="1"/>
          </p:cNvPicPr>
          <p:nvPr/>
        </p:nvPicPr>
        <p:blipFill>
          <a:blip r:embed="rId6">
            <a:clrChange>
              <a:clrFrom>
                <a:srgbClr val="FFFFFF"/>
              </a:clrFrom>
              <a:clrTo>
                <a:srgbClr val="FFFFFF">
                  <a:alpha val="0"/>
                </a:srgbClr>
              </a:clrTo>
            </a:clrChange>
          </a:blip>
          <a:stretch>
            <a:fillRect/>
          </a:stretch>
        </p:blipFill>
        <p:spPr bwMode="auto">
          <a:xfrm>
            <a:off x="767293" y="4938030"/>
            <a:ext cx="5103692" cy="236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2" name="Footer Placeholder 11"/>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15-5</a:t>
            </a:r>
            <a:r>
              <a:rPr lang="en-US" sz="3000">
                <a:solidFill>
                  <a:srgbClr val="FFFFFF"/>
                </a:solidFill>
                <a:ea typeface="Calibri" panose="020F0502020204030204" charset="0"/>
                <a:cs typeface="Calibri" panose="020F0502020204030204" charset="0"/>
              </a:rPr>
              <a:t>  Damped Simple Harmonic Motion</a:t>
            </a:r>
          </a:p>
        </p:txBody>
      </p:sp>
      <p:sp>
        <p:nvSpPr>
          <p:cNvPr id="35843"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If the damping constant is small, </a:t>
            </a:r>
            <a:r>
              <a:rPr lang="en-US" sz="2800" i="1">
                <a:solidFill>
                  <a:srgbClr val="000000"/>
                </a:solidFill>
                <a:latin typeface="Ubuntu" charset="0"/>
                <a:ea typeface="Ubuntu" charset="0"/>
                <a:cs typeface="Ubuntu" charset="0"/>
              </a:rPr>
              <a:t>ω</a:t>
            </a:r>
            <a:r>
              <a:rPr lang="en-US" sz="2800" i="1">
                <a:solidFill>
                  <a:srgbClr val="000000"/>
                </a:solidFill>
                <a:ea typeface="Ubuntu" charset="0"/>
                <a:cs typeface="Ubuntu" charset="0"/>
              </a:rPr>
              <a:t>'</a:t>
            </a:r>
            <a:r>
              <a:rPr lang="en-US" sz="2800">
                <a:solidFill>
                  <a:srgbClr val="000000"/>
                </a:solidFill>
                <a:ea typeface="Ubuntu" charset="0"/>
                <a:cs typeface="Ubuntu" charset="0"/>
              </a:rPr>
              <a:t> </a:t>
            </a:r>
            <a:r>
              <a:rPr lang="en-US" sz="2800">
                <a:solidFill>
                  <a:srgbClr val="000000"/>
                </a:solidFill>
                <a:latin typeface="Ubuntu" charset="0"/>
                <a:ea typeface="Ubuntu" charset="0"/>
                <a:cs typeface="Ubuntu" charset="0"/>
              </a:rPr>
              <a:t>≈</a:t>
            </a:r>
            <a:r>
              <a:rPr lang="en-US" sz="2800">
                <a:solidFill>
                  <a:srgbClr val="000000"/>
                </a:solidFill>
                <a:ea typeface="Ubuntu" charset="0"/>
                <a:cs typeface="Ubuntu" charset="0"/>
              </a:rPr>
              <a:t> </a:t>
            </a:r>
            <a:r>
              <a:rPr lang="en-US" sz="2800" i="1">
                <a:solidFill>
                  <a:srgbClr val="000000"/>
                </a:solidFill>
                <a:latin typeface="Ubuntu" charset="0"/>
                <a:ea typeface="Ubuntu" charset="0"/>
                <a:cs typeface="Ubuntu" charset="0"/>
              </a:rPr>
              <a:t>ω</a:t>
            </a:r>
          </a:p>
          <a:p>
            <a:pPr eaLnBrk="1">
              <a:spcAft>
                <a:spcPts val="1425"/>
              </a:spcAft>
              <a:buSzPct val="45000"/>
              <a:buFont typeface="Wingdings" panose="05000000000000000000" pitchFamily="2" charset="2"/>
              <a:buChar char=""/>
            </a:pPr>
            <a:r>
              <a:rPr lang="en-US" sz="2800">
                <a:solidFill>
                  <a:srgbClr val="000000"/>
                </a:solidFill>
              </a:rPr>
              <a:t>For small damping we find mechanical energy by substituting our new, decreasing amplitude:</a:t>
            </a:r>
            <a:br>
              <a:rPr lang="en-US" sz="2800">
                <a:solidFill>
                  <a:srgbClr val="000000"/>
                </a:solidFill>
              </a:rPr>
            </a:br>
            <a:r>
              <a:rPr lang="en-US" sz="2800">
                <a:solidFill>
                  <a:srgbClr val="000000"/>
                </a:solidFill>
              </a:rPr>
              <a:t/>
            </a:r>
            <a:br>
              <a:rPr lang="en-US" sz="2800">
                <a:solidFill>
                  <a:srgbClr val="000000"/>
                </a:solidFill>
              </a:rPr>
            </a:br>
            <a:r>
              <a:rPr lang="en-US" sz="2800" b="1">
                <a:solidFill>
                  <a:srgbClr val="000000"/>
                </a:solidFill>
              </a:rPr>
              <a:t/>
            </a:r>
            <a:br>
              <a:rPr lang="en-US" sz="2800" b="1">
                <a:solidFill>
                  <a:srgbClr val="000000"/>
                </a:solidFill>
              </a:rPr>
            </a:br>
            <a:endParaRPr lang="en-US" sz="2800" b="1">
              <a:solidFill>
                <a:srgbClr val="000000"/>
              </a:solidFill>
            </a:endParaRPr>
          </a:p>
          <a:p>
            <a:pPr eaLnBrk="1">
              <a:spcAft>
                <a:spcPts val="1425"/>
              </a:spcAft>
              <a:buSzPct val="45000"/>
              <a:buFont typeface="Wingdings" panose="05000000000000000000" pitchFamily="2" charset="2"/>
              <a:buNone/>
            </a:pPr>
            <a:r>
              <a:rPr lang="en-US" sz="2800">
                <a:solidFill>
                  <a:srgbClr val="000000"/>
                </a:solidFill>
                <a:ea typeface="Ubuntu" charset="0"/>
                <a:cs typeface="Ubuntu" charset="0"/>
              </a:rPr>
              <a:t/>
            </a:r>
            <a:br>
              <a:rPr lang="en-US" sz="2800">
                <a:solidFill>
                  <a:srgbClr val="000000"/>
                </a:solidFill>
                <a:ea typeface="Ubuntu" charset="0"/>
                <a:cs typeface="Ubuntu" charset="0"/>
              </a:rPr>
            </a:br>
            <a:endParaRPr lang="en-US" sz="2800">
              <a:solidFill>
                <a:srgbClr val="000000"/>
              </a:solidFill>
              <a:ea typeface="Ubuntu" charset="0"/>
              <a:cs typeface="Ubuntu" charset="0"/>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35844" name="Text Box 3"/>
          <p:cNvSpPr txBox="1">
            <a:spLocks noChangeArrowheads="1"/>
          </p:cNvSpPr>
          <p:nvPr/>
        </p:nvSpPr>
        <p:spPr bwMode="auto">
          <a:xfrm>
            <a:off x="5595938" y="314960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(15-44)</a:t>
            </a:r>
          </a:p>
        </p:txBody>
      </p:sp>
      <p:pic>
        <p:nvPicPr>
          <p:cNvPr id="3584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0" y="3540125"/>
            <a:ext cx="8707438"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5846" name="Text Box 5"/>
          <p:cNvSpPr txBox="1">
            <a:spLocks noChangeArrowheads="1"/>
          </p:cNvSpPr>
          <p:nvPr/>
        </p:nvSpPr>
        <p:spPr bwMode="auto">
          <a:xfrm>
            <a:off x="619125" y="7024688"/>
            <a:ext cx="9110663"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31800" indent="-301625"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1pPr>
            <a:lvl2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2pPr>
            <a:lvl3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3pPr>
            <a:lvl4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4pPr>
            <a:lvl5pPr eaLnBrk="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31800" algn="l"/>
                <a:tab pos="889000" algn="l"/>
                <a:tab pos="1346200" algn="l"/>
                <a:tab pos="1803400" algn="l"/>
                <a:tab pos="2260600" algn="l"/>
                <a:tab pos="2717800" algn="l"/>
                <a:tab pos="3175000" algn="l"/>
                <a:tab pos="3632200" algn="l"/>
                <a:tab pos="4089400" algn="l"/>
                <a:tab pos="4546600" algn="l"/>
                <a:tab pos="5003800" algn="l"/>
                <a:tab pos="5461000" algn="l"/>
                <a:tab pos="5918200" algn="l"/>
                <a:tab pos="6375400" algn="l"/>
                <a:tab pos="6832600" algn="l"/>
                <a:tab pos="7289800" algn="l"/>
                <a:tab pos="7747000" algn="l"/>
                <a:tab pos="8204200" algn="l"/>
                <a:tab pos="8661400" algn="l"/>
                <a:tab pos="9118600" algn="l"/>
                <a:tab pos="957580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200">
                <a:solidFill>
                  <a:srgbClr val="000000"/>
                </a:solidFill>
              </a:rPr>
              <a:t>Answer: 1,2,3</a:t>
            </a:r>
          </a:p>
        </p:txBody>
      </p:sp>
      <p:pic>
        <p:nvPicPr>
          <p:cNvPr id="3584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0925" y="3022600"/>
            <a:ext cx="29368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1513" y="3606800"/>
            <a:ext cx="1535112"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1267" name="Text Box 2"/>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1268" name="Text Box 3"/>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dirty="0">
                <a:solidFill>
                  <a:srgbClr val="000000"/>
                </a:solidFill>
              </a:rPr>
              <a:t>The </a:t>
            </a:r>
            <a:r>
              <a:rPr lang="en-US" sz="2800" b="1" dirty="0">
                <a:solidFill>
                  <a:srgbClr val="000000"/>
                </a:solidFill>
              </a:rPr>
              <a:t>frequency</a:t>
            </a:r>
            <a:r>
              <a:rPr lang="en-US" sz="2800" dirty="0">
                <a:solidFill>
                  <a:srgbClr val="000000"/>
                </a:solidFill>
              </a:rPr>
              <a:t> of an oscillation is the number of times per second that it completes a full oscillation (cycle)</a:t>
            </a:r>
          </a:p>
          <a:p>
            <a:pPr eaLnBrk="1">
              <a:spcAft>
                <a:spcPts val="1425"/>
              </a:spcAft>
              <a:buSzPct val="45000"/>
              <a:buFont typeface="Wingdings" panose="05000000000000000000" pitchFamily="2" charset="2"/>
              <a:buChar char=""/>
            </a:pPr>
            <a:r>
              <a:rPr lang="en-US" sz="2800" dirty="0">
                <a:solidFill>
                  <a:srgbClr val="000000"/>
                </a:solidFill>
              </a:rPr>
              <a:t>Unit of hertz: 1 Hz = 1 oscillation per second</a:t>
            </a:r>
          </a:p>
          <a:p>
            <a:pPr eaLnBrk="1">
              <a:spcAft>
                <a:spcPts val="4200"/>
              </a:spcAft>
              <a:buSzPct val="45000"/>
              <a:buFont typeface="Wingdings" panose="05000000000000000000" pitchFamily="2" charset="2"/>
              <a:buChar char=""/>
            </a:pPr>
            <a:r>
              <a:rPr lang="en-US" sz="2800" dirty="0">
                <a:solidFill>
                  <a:srgbClr val="000000"/>
                </a:solidFill>
              </a:rPr>
              <a:t>The time in seconds for one full cycle is the </a:t>
            </a:r>
            <a:r>
              <a:rPr lang="en-US" sz="2800" b="1" dirty="0">
                <a:solidFill>
                  <a:srgbClr val="000000"/>
                </a:solidFill>
              </a:rPr>
              <a:t>period</a:t>
            </a:r>
            <a:r>
              <a:rPr lang="en-US" sz="2800" dirty="0">
                <a:solidFill>
                  <a:srgbClr val="000000"/>
                </a:solidFill>
              </a:rPr>
              <a:t> </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Char char=""/>
            </a:pPr>
            <a:r>
              <a:rPr lang="en-US" sz="2800" dirty="0">
                <a:solidFill>
                  <a:srgbClr val="000000"/>
                </a:solidFill>
              </a:rPr>
              <a:t>Any motion that repeats regularly is called periodic</a:t>
            </a:r>
          </a:p>
          <a:p>
            <a:pPr eaLnBrk="1">
              <a:spcAft>
                <a:spcPts val="1425"/>
              </a:spcAft>
              <a:buSzPct val="45000"/>
              <a:buFont typeface="Wingdings" panose="05000000000000000000" pitchFamily="2" charset="2"/>
              <a:buChar char=""/>
            </a:pPr>
            <a:r>
              <a:rPr lang="en-US" sz="2800" b="1" dirty="0">
                <a:solidFill>
                  <a:srgbClr val="000000"/>
                </a:solidFill>
              </a:rPr>
              <a:t>Simple harmonic motion</a:t>
            </a:r>
            <a:r>
              <a:rPr lang="en-US" sz="2800" dirty="0">
                <a:solidFill>
                  <a:srgbClr val="000000"/>
                </a:solidFill>
              </a:rPr>
              <a:t> is periodic motion that is a sinusoidal function of time</a:t>
            </a: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baseline="33000" dirty="0">
                <a:solidFill>
                  <a:srgbClr val="000000"/>
                </a:solidFill>
              </a:rPr>
              <a:t/>
            </a:r>
            <a:br>
              <a:rPr lang="en-US" sz="2800" baseline="33000" dirty="0">
                <a:solidFill>
                  <a:srgbClr val="000000"/>
                </a:solidFill>
              </a:rPr>
            </a:br>
            <a:endParaRPr lang="en-US" sz="2800" baseline="33000" dirty="0">
              <a:solidFill>
                <a:srgbClr val="000000"/>
              </a:solidFill>
            </a:endParaRPr>
          </a:p>
          <a:p>
            <a:pPr eaLnBrk="1">
              <a:spcAft>
                <a:spcPts val="1425"/>
              </a:spcAft>
              <a:buClrTx/>
              <a:buSzPct val="45000"/>
              <a:buFontTx/>
              <a:buNone/>
            </a:pPr>
            <a:endParaRPr lang="en-US" sz="2800" dirty="0">
              <a:solidFill>
                <a:srgbClr val="000000"/>
              </a:solidFill>
            </a:endParaRPr>
          </a:p>
          <a:p>
            <a:pPr eaLnBrk="1">
              <a:spcAft>
                <a:spcPts val="1425"/>
              </a:spcAft>
              <a:buClrTx/>
              <a:buSzPct val="45000"/>
              <a:buFontTx/>
              <a:buNone/>
            </a:pPr>
            <a:endParaRPr lang="en-US" sz="2400" dirty="0">
              <a:solidFill>
                <a:srgbClr val="000000"/>
              </a:solidFill>
            </a:endParaRPr>
          </a:p>
          <a:p>
            <a:pPr eaLnBrk="1">
              <a:spcAft>
                <a:spcPts val="1425"/>
              </a:spcAft>
              <a:buClrTx/>
              <a:buSzPct val="45000"/>
              <a:buFontTx/>
              <a:buNone/>
            </a:pPr>
            <a:endParaRPr lang="en-US" sz="2400" dirty="0">
              <a:solidFill>
                <a:srgbClr val="000000"/>
              </a:solidFill>
            </a:endParaRPr>
          </a:p>
        </p:txBody>
      </p:sp>
      <p:sp>
        <p:nvSpPr>
          <p:cNvPr id="11269" name="Text Box 4"/>
          <p:cNvSpPr txBox="1">
            <a:spLocks noChangeArrowheads="1"/>
          </p:cNvSpPr>
          <p:nvPr/>
        </p:nvSpPr>
        <p:spPr bwMode="auto">
          <a:xfrm>
            <a:off x="4935538" y="3929063"/>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(15-2)</a:t>
            </a:r>
          </a:p>
        </p:txBody>
      </p:sp>
      <p:sp>
        <p:nvSpPr>
          <p:cNvPr id="11270" name="Text Box 5"/>
          <p:cNvSpPr txBox="1">
            <a:spLocks noChangeArrowheads="1"/>
          </p:cNvSpPr>
          <p:nvPr/>
        </p:nvSpPr>
        <p:spPr bwMode="auto">
          <a:xfrm>
            <a:off x="6175375" y="640080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(15-3)</a:t>
            </a:r>
          </a:p>
        </p:txBody>
      </p:sp>
      <p:pic>
        <p:nvPicPr>
          <p:cNvPr id="11271"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40332"/>
          <a:stretch>
            <a:fillRect/>
          </a:stretch>
        </p:blipFill>
        <p:spPr bwMode="auto">
          <a:xfrm>
            <a:off x="2144713" y="6261100"/>
            <a:ext cx="3573462"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15-6</a:t>
            </a:r>
            <a:r>
              <a:rPr lang="en-US" sz="3000">
                <a:solidFill>
                  <a:srgbClr val="FFFFFF"/>
                </a:solidFill>
                <a:ea typeface="Calibri" panose="020F0502020204030204" charset="0"/>
                <a:cs typeface="Calibri" panose="020F0502020204030204" charset="0"/>
              </a:rPr>
              <a:t>  Forced Oscillations and Resonance</a:t>
            </a:r>
          </a:p>
        </p:txBody>
      </p:sp>
      <p:sp>
        <p:nvSpPr>
          <p:cNvPr id="36867" name="Text Box 2"/>
          <p:cNvSpPr txBox="1">
            <a:spLocks noChangeArrowheads="1"/>
          </p:cNvSpPr>
          <p:nvPr/>
        </p:nvSpPr>
        <p:spPr bwMode="auto">
          <a:xfrm>
            <a:off x="503238" y="2103438"/>
            <a:ext cx="44259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15.43</a:t>
            </a:r>
            <a:r>
              <a:rPr lang="en-US" sz="2400">
                <a:solidFill>
                  <a:srgbClr val="000000"/>
                </a:solidFill>
              </a:rPr>
              <a:t>  Distinguish between natural angular frequency and driving angular frequency.</a:t>
            </a:r>
          </a:p>
          <a:p>
            <a:pPr eaLnBrk="1">
              <a:spcAft>
                <a:spcPts val="1425"/>
              </a:spcAft>
              <a:buClrTx/>
              <a:buSzPct val="45000"/>
              <a:buFontTx/>
              <a:buNone/>
            </a:pPr>
            <a:r>
              <a:rPr lang="en-US" sz="2400" b="1">
                <a:solidFill>
                  <a:srgbClr val="000000"/>
                </a:solidFill>
              </a:rPr>
              <a:t>15.44</a:t>
            </a:r>
            <a:r>
              <a:rPr lang="en-US" sz="2400">
                <a:solidFill>
                  <a:srgbClr val="000000"/>
                </a:solidFill>
              </a:rPr>
              <a:t>  For a forced oscillator, sketch a graph of the oscillation amplitude versus the ratio of the driving angular frequency to the natural angular frequency, identify the approximate location of resonance, and indicate the effect of increasing the damping.</a:t>
            </a:r>
          </a:p>
        </p:txBody>
      </p:sp>
      <p:sp>
        <p:nvSpPr>
          <p:cNvPr id="36868" name="Text Box 3"/>
          <p:cNvSpPr txBox="1">
            <a:spLocks noChangeArrowheads="1"/>
          </p:cNvSpPr>
          <p:nvPr/>
        </p:nvSpPr>
        <p:spPr bwMode="auto">
          <a:xfrm>
            <a:off x="5151438" y="2103438"/>
            <a:ext cx="44259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1240" rIns="0" bIns="0"/>
          <a:lstStyle>
            <a:lvl1pPr marL="428625" indent="-304800"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1pPr>
            <a:lvl2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2pPr>
            <a:lvl3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3pPr>
            <a:lvl4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4pPr>
            <a:lvl5pPr eaLnBrk="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28625" algn="l"/>
                <a:tab pos="885825" algn="l"/>
                <a:tab pos="1343025" algn="l"/>
                <a:tab pos="1800225" algn="l"/>
                <a:tab pos="2257425" algn="l"/>
                <a:tab pos="2714625" algn="l"/>
                <a:tab pos="3171825" algn="l"/>
                <a:tab pos="3629025" algn="l"/>
                <a:tab pos="4086225" algn="l"/>
                <a:tab pos="4543425" algn="l"/>
                <a:tab pos="5000625" algn="l"/>
                <a:tab pos="5457825" algn="l"/>
                <a:tab pos="5915025" algn="l"/>
                <a:tab pos="6372225" algn="l"/>
                <a:tab pos="6829425" algn="l"/>
                <a:tab pos="7286625" algn="l"/>
                <a:tab pos="7743825" algn="l"/>
                <a:tab pos="8201025" algn="l"/>
                <a:tab pos="8658225" algn="l"/>
                <a:tab pos="9115425" algn="l"/>
                <a:tab pos="957262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SzPct val="45000"/>
              <a:buFontTx/>
              <a:buNone/>
            </a:pPr>
            <a:r>
              <a:rPr lang="en-US" sz="2400" b="1">
                <a:solidFill>
                  <a:srgbClr val="000000"/>
                </a:solidFill>
              </a:rPr>
              <a:t>15.45</a:t>
            </a:r>
            <a:r>
              <a:rPr lang="en-US" sz="2400">
                <a:solidFill>
                  <a:srgbClr val="000000"/>
                </a:solidFill>
              </a:rPr>
              <a:t>  For a given natural angular frequency, identify the approximate driving angular frequency that gives resonance.</a:t>
            </a:r>
          </a:p>
        </p:txBody>
      </p:sp>
      <p:sp>
        <p:nvSpPr>
          <p:cNvPr id="36869" name="Text Box 4"/>
          <p:cNvSpPr txBox="1">
            <a:spLocks noChangeArrowheads="1"/>
          </p:cNvSpPr>
          <p:nvPr/>
        </p:nvSpPr>
        <p:spPr bwMode="auto">
          <a:xfrm>
            <a:off x="457200" y="1463675"/>
            <a:ext cx="91440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662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200" b="1">
                <a:solidFill>
                  <a:srgbClr val="34566E"/>
                </a:solidFill>
              </a:rPr>
              <a:t>Learning Objectives</a:t>
            </a:r>
          </a:p>
        </p:txBody>
      </p:sp>
      <p:sp>
        <p:nvSpPr>
          <p:cNvPr id="6" name="Footer Placeholder 5"/>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15-6</a:t>
            </a:r>
            <a:r>
              <a:rPr lang="en-US" sz="3000">
                <a:solidFill>
                  <a:srgbClr val="FFFFFF"/>
                </a:solidFill>
                <a:ea typeface="Calibri" panose="020F0502020204030204" charset="0"/>
                <a:cs typeface="Calibri" panose="020F0502020204030204" charset="0"/>
              </a:rPr>
              <a:t>  Forced Oscillations and Resonance</a:t>
            </a:r>
          </a:p>
        </p:txBody>
      </p:sp>
      <p:sp>
        <p:nvSpPr>
          <p:cNvPr id="37891"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Forced, or driven, oscillations are subject to a periodic applied force</a:t>
            </a:r>
          </a:p>
          <a:p>
            <a:pPr eaLnBrk="1">
              <a:spcAft>
                <a:spcPts val="1425"/>
              </a:spcAft>
              <a:buSzPct val="45000"/>
              <a:buFont typeface="Wingdings" panose="05000000000000000000" pitchFamily="2" charset="2"/>
              <a:buChar char=""/>
            </a:pPr>
            <a:r>
              <a:rPr lang="en-US" sz="2800">
                <a:solidFill>
                  <a:srgbClr val="000000"/>
                </a:solidFill>
              </a:rPr>
              <a:t>A forced oscillator oscillates at the angular frequency of its driving force:</a:t>
            </a:r>
            <a:br>
              <a:rPr lang="en-US" sz="2800">
                <a:solidFill>
                  <a:srgbClr val="000000"/>
                </a:solidFill>
              </a:rPr>
            </a:b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Char char=""/>
            </a:pPr>
            <a:r>
              <a:rPr lang="en-US" sz="2800">
                <a:solidFill>
                  <a:srgbClr val="000000"/>
                </a:solidFill>
              </a:rPr>
              <a:t>The displacement amplitude is a complicated function of </a:t>
            </a:r>
            <a:r>
              <a:rPr lang="en-US" sz="2800" i="1">
                <a:solidFill>
                  <a:srgbClr val="000000"/>
                </a:solidFill>
                <a:latin typeface="Ubuntu" charset="0"/>
                <a:ea typeface="Ubuntu" charset="0"/>
                <a:cs typeface="Ubuntu" charset="0"/>
              </a:rPr>
              <a:t>ω</a:t>
            </a:r>
            <a:r>
              <a:rPr lang="en-US" sz="2800">
                <a:solidFill>
                  <a:srgbClr val="000000"/>
                </a:solidFill>
              </a:rPr>
              <a:t> and </a:t>
            </a:r>
            <a:r>
              <a:rPr lang="en-US" sz="2800" i="1">
                <a:solidFill>
                  <a:srgbClr val="000000"/>
                </a:solidFill>
                <a:latin typeface="Ubuntu" charset="0"/>
                <a:ea typeface="Ubuntu" charset="0"/>
                <a:cs typeface="Ubuntu" charset="0"/>
              </a:rPr>
              <a:t>ω</a:t>
            </a:r>
            <a:r>
              <a:rPr lang="en-US" sz="2800" baseline="-33000">
                <a:solidFill>
                  <a:srgbClr val="000000"/>
                </a:solidFill>
                <a:ea typeface="Ubuntu" charset="0"/>
                <a:cs typeface="Ubuntu" charset="0"/>
              </a:rPr>
              <a:t>0</a:t>
            </a:r>
          </a:p>
          <a:p>
            <a:pPr eaLnBrk="1">
              <a:spcAft>
                <a:spcPts val="1425"/>
              </a:spcAft>
              <a:buSzPct val="45000"/>
              <a:buFont typeface="Wingdings" panose="05000000000000000000" pitchFamily="2" charset="2"/>
              <a:buChar char=""/>
            </a:pPr>
            <a:r>
              <a:rPr lang="en-US" sz="2800">
                <a:solidFill>
                  <a:srgbClr val="000000"/>
                </a:solidFill>
              </a:rPr>
              <a:t>The velocity amplitude of the oscillations is greatest when:</a:t>
            </a:r>
            <a:r>
              <a:rPr lang="en-US" sz="2800" b="1">
                <a:solidFill>
                  <a:srgbClr val="000000"/>
                </a:solidFill>
              </a:rPr>
              <a:t/>
            </a:r>
            <a:br>
              <a:rPr lang="en-US" sz="2800" b="1">
                <a:solidFill>
                  <a:srgbClr val="000000"/>
                </a:solidFill>
              </a:rPr>
            </a:br>
            <a:endParaRPr lang="en-US" sz="2800" b="1">
              <a:solidFill>
                <a:srgbClr val="000000"/>
              </a:solidFill>
            </a:endParaRPr>
          </a:p>
          <a:p>
            <a:pPr eaLnBrk="1">
              <a:spcAft>
                <a:spcPts val="1425"/>
              </a:spcAft>
              <a:buSzPct val="45000"/>
              <a:buFont typeface="Wingdings" panose="05000000000000000000" pitchFamily="2" charset="2"/>
              <a:buNone/>
            </a:pPr>
            <a:r>
              <a:rPr lang="en-US" sz="2800">
                <a:solidFill>
                  <a:srgbClr val="000000"/>
                </a:solidFill>
                <a:ea typeface="Ubuntu" charset="0"/>
                <a:cs typeface="Ubuntu" charset="0"/>
              </a:rPr>
              <a:t/>
            </a:r>
            <a:br>
              <a:rPr lang="en-US" sz="2800">
                <a:solidFill>
                  <a:srgbClr val="000000"/>
                </a:solidFill>
                <a:ea typeface="Ubuntu" charset="0"/>
                <a:cs typeface="Ubuntu" charset="0"/>
              </a:rPr>
            </a:br>
            <a:endParaRPr lang="en-US" sz="2800">
              <a:solidFill>
                <a:srgbClr val="000000"/>
              </a:solidFill>
              <a:ea typeface="Ubuntu" charset="0"/>
              <a:cs typeface="Ubuntu" charset="0"/>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37892" name="Text Box 3"/>
          <p:cNvSpPr txBox="1">
            <a:spLocks noChangeArrowheads="1"/>
          </p:cNvSpPr>
          <p:nvPr/>
        </p:nvSpPr>
        <p:spPr bwMode="auto">
          <a:xfrm>
            <a:off x="6488113" y="362585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(15-45)</a:t>
            </a:r>
          </a:p>
        </p:txBody>
      </p:sp>
      <p:sp>
        <p:nvSpPr>
          <p:cNvPr id="37893" name="Text Box 4"/>
          <p:cNvSpPr txBox="1">
            <a:spLocks noChangeArrowheads="1"/>
          </p:cNvSpPr>
          <p:nvPr/>
        </p:nvSpPr>
        <p:spPr bwMode="auto">
          <a:xfrm>
            <a:off x="5367338" y="631825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(15-46)</a:t>
            </a:r>
          </a:p>
        </p:txBody>
      </p:sp>
      <p:pic>
        <p:nvPicPr>
          <p:cNvPr id="3789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3900" y="3509963"/>
            <a:ext cx="42973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789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59430"/>
          <a:stretch>
            <a:fillRect/>
          </a:stretch>
        </p:blipFill>
        <p:spPr bwMode="auto">
          <a:xfrm>
            <a:off x="3384550" y="6210300"/>
            <a:ext cx="16541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917" name="Picture 4"/>
          <p:cNvPicPr>
            <a:picLocks noChangeAspect="1" noChangeArrowheads="1"/>
          </p:cNvPicPr>
          <p:nvPr/>
        </p:nvPicPr>
        <p:blipFill>
          <a:blip r:embed="rId3"/>
          <a:stretch>
            <a:fillRect/>
          </a:stretch>
        </p:blipFill>
        <p:spPr bwMode="auto">
          <a:xfrm>
            <a:off x="6620215" y="3583338"/>
            <a:ext cx="3315607"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38914"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15-6</a:t>
            </a:r>
            <a:r>
              <a:rPr lang="en-US" sz="3000">
                <a:solidFill>
                  <a:srgbClr val="FFFFFF"/>
                </a:solidFill>
                <a:ea typeface="Calibri" panose="020F0502020204030204" charset="0"/>
                <a:cs typeface="Calibri" panose="020F0502020204030204" charset="0"/>
              </a:rPr>
              <a:t>  Forced Oscillations and Resonance</a:t>
            </a:r>
          </a:p>
        </p:txBody>
      </p:sp>
      <p:sp>
        <p:nvSpPr>
          <p:cNvPr id="38915"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This condition is called </a:t>
            </a:r>
            <a:r>
              <a:rPr lang="en-US" sz="2800" b="1">
                <a:solidFill>
                  <a:srgbClr val="000000"/>
                </a:solidFill>
              </a:rPr>
              <a:t>resonance</a:t>
            </a:r>
          </a:p>
          <a:p>
            <a:pPr eaLnBrk="1">
              <a:spcAft>
                <a:spcPts val="1425"/>
              </a:spcAft>
              <a:buSzPct val="45000"/>
              <a:buFont typeface="Wingdings" panose="05000000000000000000" pitchFamily="2" charset="2"/>
              <a:buChar char=""/>
            </a:pPr>
            <a:r>
              <a:rPr lang="en-US" sz="2800">
                <a:solidFill>
                  <a:srgbClr val="000000"/>
                </a:solidFill>
              </a:rPr>
              <a:t>This is also approximately when the displacement amplitude is largest</a:t>
            </a:r>
          </a:p>
          <a:p>
            <a:pPr eaLnBrk="1">
              <a:spcAft>
                <a:spcPts val="1425"/>
              </a:spcAft>
              <a:buSzPct val="45000"/>
              <a:buFont typeface="Wingdings" panose="05000000000000000000" pitchFamily="2" charset="2"/>
              <a:buChar char=""/>
            </a:pPr>
            <a:r>
              <a:rPr lang="en-US" sz="2800">
                <a:solidFill>
                  <a:srgbClr val="000000"/>
                </a:solidFill>
              </a:rPr>
              <a:t>Resonance has important implications for the stability of structures</a:t>
            </a:r>
          </a:p>
          <a:p>
            <a:pPr eaLnBrk="1">
              <a:spcAft>
                <a:spcPts val="1425"/>
              </a:spcAft>
              <a:buSzPct val="45000"/>
              <a:buFont typeface="Wingdings" panose="05000000000000000000" pitchFamily="2" charset="2"/>
              <a:buChar char=""/>
            </a:pPr>
            <a:r>
              <a:rPr lang="en-US" sz="2800">
                <a:solidFill>
                  <a:srgbClr val="000000"/>
                </a:solidFill>
              </a:rPr>
              <a:t>Forced oscillations at resonant </a:t>
            </a:r>
            <a:br>
              <a:rPr lang="en-US" sz="2800">
                <a:solidFill>
                  <a:srgbClr val="000000"/>
                </a:solidFill>
              </a:rPr>
            </a:br>
            <a:r>
              <a:rPr lang="en-US" sz="2800">
                <a:solidFill>
                  <a:srgbClr val="000000"/>
                </a:solidFill>
              </a:rPr>
              <a:t>frequency may result in rupture </a:t>
            </a:r>
            <a:br>
              <a:rPr lang="en-US" sz="2800">
                <a:solidFill>
                  <a:srgbClr val="000000"/>
                </a:solidFill>
              </a:rPr>
            </a:br>
            <a:r>
              <a:rPr lang="en-US" sz="2800">
                <a:solidFill>
                  <a:srgbClr val="000000"/>
                </a:solidFill>
              </a:rPr>
              <a:t>or collapse</a:t>
            </a:r>
            <a:r>
              <a:rPr lang="en-US" sz="2800" b="1">
                <a:solidFill>
                  <a:srgbClr val="000000"/>
                </a:solidFill>
              </a:rPr>
              <a:t/>
            </a:r>
            <a:br>
              <a:rPr lang="en-US" sz="2800" b="1">
                <a:solidFill>
                  <a:srgbClr val="000000"/>
                </a:solidFill>
              </a:rPr>
            </a:br>
            <a:endParaRPr lang="en-US" sz="2800" b="1">
              <a:solidFill>
                <a:srgbClr val="000000"/>
              </a:solidFill>
            </a:endParaRPr>
          </a:p>
          <a:p>
            <a:pPr eaLnBrk="1">
              <a:spcAft>
                <a:spcPts val="1425"/>
              </a:spcAft>
              <a:buSzPct val="45000"/>
              <a:buFont typeface="Wingdings" panose="05000000000000000000" pitchFamily="2" charset="2"/>
              <a:buNone/>
            </a:pPr>
            <a:r>
              <a:rPr lang="en-US" sz="2800">
                <a:solidFill>
                  <a:srgbClr val="000000"/>
                </a:solidFill>
                <a:ea typeface="Ubuntu" charset="0"/>
                <a:cs typeface="Ubuntu" charset="0"/>
              </a:rPr>
              <a:t/>
            </a:r>
            <a:br>
              <a:rPr lang="en-US" sz="2800">
                <a:solidFill>
                  <a:srgbClr val="000000"/>
                </a:solidFill>
                <a:ea typeface="Ubuntu" charset="0"/>
                <a:cs typeface="Ubuntu" charset="0"/>
              </a:rPr>
            </a:br>
            <a:endParaRPr lang="en-US" sz="2800">
              <a:solidFill>
                <a:srgbClr val="000000"/>
              </a:solidFill>
              <a:ea typeface="Ubuntu" charset="0"/>
              <a:cs typeface="Ubuntu" charset="0"/>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38916" name="Text Box 3"/>
          <p:cNvSpPr txBox="1">
            <a:spLocks noChangeArrowheads="1"/>
          </p:cNvSpPr>
          <p:nvPr/>
        </p:nvSpPr>
        <p:spPr bwMode="auto">
          <a:xfrm>
            <a:off x="5029200" y="6828883"/>
            <a:ext cx="207045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15-18</a:t>
            </a:r>
          </a:p>
        </p:txBody>
      </p:sp>
      <p:sp>
        <p:nvSpPr>
          <p:cNvPr id="6" name="Footer Placeholder 5"/>
          <p:cNvSpPr>
            <a:spLocks noGrp="1"/>
          </p:cNvSpPr>
          <p:nvPr>
            <p:ph type="ftr" sz="quarter" idx="3"/>
          </p:nvPr>
        </p:nvSpPr>
        <p:spPr/>
        <p:txBody>
          <a:bodyPr/>
          <a:lstStyle/>
          <a:p>
            <a:r>
              <a:rPr lang="en-US" dirty="0"/>
              <a:t>© 2014 John Wiley &amp; Sons, Inc.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Text Box 1"/>
          <p:cNvSpPr txBox="1">
            <a:spLocks noChangeArrowheads="1"/>
          </p:cNvSpPr>
          <p:nvPr/>
        </p:nvSpPr>
        <p:spPr bwMode="auto">
          <a:xfrm>
            <a:off x="5149850" y="1554163"/>
            <a:ext cx="442436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Simple Harmonic Motion</a:t>
            </a:r>
          </a:p>
          <a:p>
            <a:pPr eaLnBrk="1">
              <a:spcAft>
                <a:spcPts val="1425"/>
              </a:spcAft>
              <a:buSzPct val="45000"/>
              <a:buFont typeface="Wingdings" panose="05000000000000000000" pitchFamily="2" charset="2"/>
              <a:buChar char=""/>
            </a:pPr>
            <a:r>
              <a:rPr lang="en-US" sz="2200">
                <a:solidFill>
                  <a:srgbClr val="000000"/>
                </a:solidFill>
              </a:rPr>
              <a:t>Find </a:t>
            </a:r>
            <a:r>
              <a:rPr lang="en-US" sz="2200" i="1">
                <a:solidFill>
                  <a:srgbClr val="000000"/>
                </a:solidFill>
              </a:rPr>
              <a:t>v</a:t>
            </a:r>
            <a:r>
              <a:rPr lang="en-US" sz="2200">
                <a:solidFill>
                  <a:srgbClr val="000000"/>
                </a:solidFill>
              </a:rPr>
              <a:t> and </a:t>
            </a:r>
            <a:r>
              <a:rPr lang="en-US" sz="2200" i="1">
                <a:solidFill>
                  <a:srgbClr val="000000"/>
                </a:solidFill>
              </a:rPr>
              <a:t>a</a:t>
            </a:r>
            <a:r>
              <a:rPr lang="en-US" sz="2200">
                <a:solidFill>
                  <a:srgbClr val="000000"/>
                </a:solidFill>
              </a:rPr>
              <a:t> by differentiation</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39939" name="Text Box 2"/>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rPr>
              <a:t>15   </a:t>
            </a:r>
            <a:r>
              <a:rPr lang="en-US" sz="3000">
                <a:solidFill>
                  <a:srgbClr val="FFFFFF"/>
                </a:solidFill>
              </a:rPr>
              <a:t>  Summary</a:t>
            </a:r>
          </a:p>
        </p:txBody>
      </p:sp>
      <p:sp>
        <p:nvSpPr>
          <p:cNvPr id="39940" name="Text Box 3"/>
          <p:cNvSpPr txBox="1">
            <a:spLocks noChangeArrowheads="1"/>
          </p:cNvSpPr>
          <p:nvPr/>
        </p:nvSpPr>
        <p:spPr bwMode="auto">
          <a:xfrm>
            <a:off x="2857500" y="5124450"/>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(15-12)</a:t>
            </a:r>
          </a:p>
        </p:txBody>
      </p:sp>
      <p:sp>
        <p:nvSpPr>
          <p:cNvPr id="39941" name="Text Box 4"/>
          <p:cNvSpPr txBox="1">
            <a:spLocks noChangeArrowheads="1"/>
          </p:cNvSpPr>
          <p:nvPr/>
        </p:nvSpPr>
        <p:spPr bwMode="auto">
          <a:xfrm>
            <a:off x="503238" y="4254500"/>
            <a:ext cx="4424362"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The Linear Oscillator</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a:p>
            <a:pPr eaLnBrk="1">
              <a:spcAft>
                <a:spcPts val="1425"/>
              </a:spcAft>
              <a:buClrTx/>
              <a:buFontTx/>
              <a:buNone/>
            </a:pPr>
            <a:r>
              <a:rPr lang="en-US" sz="2800">
                <a:solidFill>
                  <a:srgbClr val="000000"/>
                </a:solidFill>
              </a:rPr>
              <a:t> </a:t>
            </a:r>
          </a:p>
        </p:txBody>
      </p:sp>
      <p:sp>
        <p:nvSpPr>
          <p:cNvPr id="39942" name="Text Box 5"/>
          <p:cNvSpPr txBox="1">
            <a:spLocks noChangeArrowheads="1"/>
          </p:cNvSpPr>
          <p:nvPr/>
        </p:nvSpPr>
        <p:spPr bwMode="auto">
          <a:xfrm>
            <a:off x="3440113" y="3328988"/>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(15-2)</a:t>
            </a:r>
          </a:p>
        </p:txBody>
      </p:sp>
      <p:sp>
        <p:nvSpPr>
          <p:cNvPr id="39943" name="Text Box 6"/>
          <p:cNvSpPr txBox="1">
            <a:spLocks noChangeArrowheads="1"/>
          </p:cNvSpPr>
          <p:nvPr/>
        </p:nvSpPr>
        <p:spPr bwMode="auto">
          <a:xfrm>
            <a:off x="5149850" y="4254500"/>
            <a:ext cx="4424363"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Energy</a:t>
            </a:r>
          </a:p>
          <a:p>
            <a:pPr eaLnBrk="1">
              <a:spcAft>
                <a:spcPts val="1425"/>
              </a:spcAft>
              <a:buSzPct val="45000"/>
              <a:buFont typeface="Wingdings" panose="05000000000000000000" pitchFamily="2" charset="2"/>
              <a:buChar char=""/>
            </a:pPr>
            <a:r>
              <a:rPr lang="en-US" sz="2200">
                <a:solidFill>
                  <a:srgbClr val="000000"/>
                </a:solidFill>
              </a:rPr>
              <a:t>Mechanical energy remains constant as </a:t>
            </a:r>
            <a:r>
              <a:rPr lang="en-US" sz="2200" i="1">
                <a:solidFill>
                  <a:srgbClr val="000000"/>
                </a:solidFill>
              </a:rPr>
              <a:t>K</a:t>
            </a:r>
            <a:r>
              <a:rPr lang="en-US" sz="2200">
                <a:solidFill>
                  <a:srgbClr val="000000"/>
                </a:solidFill>
              </a:rPr>
              <a:t> and </a:t>
            </a:r>
            <a:r>
              <a:rPr lang="en-US" sz="2200" i="1">
                <a:solidFill>
                  <a:srgbClr val="000000"/>
                </a:solidFill>
              </a:rPr>
              <a:t>U</a:t>
            </a:r>
            <a:r>
              <a:rPr lang="en-US" sz="2200">
                <a:solidFill>
                  <a:srgbClr val="000000"/>
                </a:solidFill>
              </a:rPr>
              <a:t> change</a:t>
            </a:r>
          </a:p>
          <a:p>
            <a:pPr eaLnBrk="1">
              <a:spcAft>
                <a:spcPts val="1425"/>
              </a:spcAft>
              <a:buSzPct val="45000"/>
              <a:buFont typeface="Wingdings" panose="05000000000000000000" pitchFamily="2" charset="2"/>
              <a:buChar char=""/>
            </a:pPr>
            <a:r>
              <a:rPr lang="en-US" sz="2200">
                <a:solidFill>
                  <a:srgbClr val="000000"/>
                </a:solidFill>
              </a:rPr>
              <a:t>K = ½ </a:t>
            </a:r>
            <a:r>
              <a:rPr lang="en-US" sz="2200" i="1">
                <a:solidFill>
                  <a:srgbClr val="000000"/>
                </a:solidFill>
              </a:rPr>
              <a:t>mv</a:t>
            </a:r>
            <a:r>
              <a:rPr lang="en-US" sz="2200" baseline="33000">
                <a:solidFill>
                  <a:srgbClr val="000000"/>
                </a:solidFill>
              </a:rPr>
              <a:t>2</a:t>
            </a:r>
            <a:r>
              <a:rPr lang="en-US" sz="2200">
                <a:solidFill>
                  <a:srgbClr val="000000"/>
                </a:solidFill>
              </a:rPr>
              <a:t>, U = ½ </a:t>
            </a:r>
            <a:r>
              <a:rPr lang="en-US" sz="2200" i="1">
                <a:solidFill>
                  <a:srgbClr val="000000"/>
                </a:solidFill>
              </a:rPr>
              <a:t>kx</a:t>
            </a:r>
            <a:r>
              <a:rPr lang="en-US" sz="2200" baseline="33000">
                <a:solidFill>
                  <a:srgbClr val="000000"/>
                </a:solidFill>
              </a:rPr>
              <a:t>2</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39944" name="Text Box 7"/>
          <p:cNvSpPr txBox="1">
            <a:spLocks noChangeArrowheads="1"/>
          </p:cNvSpPr>
          <p:nvPr/>
        </p:nvSpPr>
        <p:spPr bwMode="auto">
          <a:xfrm>
            <a:off x="506413" y="1554163"/>
            <a:ext cx="4424362"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Frequency</a:t>
            </a:r>
          </a:p>
          <a:p>
            <a:pPr eaLnBrk="1">
              <a:spcAft>
                <a:spcPts val="1425"/>
              </a:spcAft>
              <a:buSzPct val="45000"/>
              <a:buFont typeface="Wingdings" panose="05000000000000000000" pitchFamily="2" charset="2"/>
              <a:buChar char=""/>
            </a:pPr>
            <a:r>
              <a:rPr lang="en-US" sz="2200">
                <a:solidFill>
                  <a:srgbClr val="000000"/>
                </a:solidFill>
              </a:rPr>
              <a:t>1 Hz = 1 cycle per second</a:t>
            </a:r>
          </a:p>
          <a:p>
            <a:pPr eaLnBrk="1">
              <a:spcAft>
                <a:spcPts val="1425"/>
              </a:spcAft>
              <a:buFont typeface="Wingdings" panose="05000000000000000000" pitchFamily="2" charset="2"/>
              <a:buNone/>
            </a:pPr>
            <a:endParaRPr lang="en-US" sz="2200">
              <a:solidFill>
                <a:srgbClr val="000000"/>
              </a:solidFill>
            </a:endParaRP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39945" name="Text Box 8"/>
          <p:cNvSpPr txBox="1">
            <a:spLocks noChangeArrowheads="1"/>
          </p:cNvSpPr>
          <p:nvPr/>
        </p:nvSpPr>
        <p:spPr bwMode="auto">
          <a:xfrm>
            <a:off x="506413" y="2741613"/>
            <a:ext cx="4424362"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Period</a:t>
            </a:r>
          </a:p>
          <a:p>
            <a:pPr eaLnBrk="1">
              <a:spcAft>
                <a:spcPts val="1425"/>
              </a:spcAft>
              <a:buFont typeface="Wingdings" panose="05000000000000000000" pitchFamily="2" charset="2"/>
              <a:buNone/>
            </a:pPr>
            <a:endParaRPr lang="en-US" sz="2200">
              <a:solidFill>
                <a:srgbClr val="000000"/>
              </a:solidFill>
            </a:endParaRP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39946" name="Text Box 9"/>
          <p:cNvSpPr txBox="1">
            <a:spLocks noChangeArrowheads="1"/>
          </p:cNvSpPr>
          <p:nvPr/>
        </p:nvSpPr>
        <p:spPr bwMode="auto">
          <a:xfrm>
            <a:off x="8491538" y="2681288"/>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(15-3)</a:t>
            </a:r>
          </a:p>
        </p:txBody>
      </p:sp>
      <p:sp>
        <p:nvSpPr>
          <p:cNvPr id="39947" name="Text Box 10"/>
          <p:cNvSpPr txBox="1">
            <a:spLocks noChangeArrowheads="1"/>
          </p:cNvSpPr>
          <p:nvPr/>
        </p:nvSpPr>
        <p:spPr bwMode="auto">
          <a:xfrm>
            <a:off x="8491538" y="3571875"/>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(15-5)</a:t>
            </a:r>
          </a:p>
        </p:txBody>
      </p:sp>
      <p:sp>
        <p:nvSpPr>
          <p:cNvPr id="39948" name="Text Box 11"/>
          <p:cNvSpPr txBox="1">
            <a:spLocks noChangeArrowheads="1"/>
          </p:cNvSpPr>
          <p:nvPr/>
        </p:nvSpPr>
        <p:spPr bwMode="auto">
          <a:xfrm>
            <a:off x="2890838" y="6203950"/>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(15-13)</a:t>
            </a:r>
          </a:p>
        </p:txBody>
      </p:sp>
      <p:pic>
        <p:nvPicPr>
          <p:cNvPr id="39949"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2450" y="2894013"/>
            <a:ext cx="140335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995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r="40332"/>
          <a:stretch>
            <a:fillRect/>
          </a:stretch>
        </p:blipFill>
        <p:spPr bwMode="auto">
          <a:xfrm>
            <a:off x="5303838" y="2616200"/>
            <a:ext cx="3141662"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9951"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8238" y="3328988"/>
            <a:ext cx="2238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9952"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r="59956"/>
          <a:stretch>
            <a:fillRect/>
          </a:stretch>
        </p:blipFill>
        <p:spPr bwMode="auto">
          <a:xfrm>
            <a:off x="925513" y="4805363"/>
            <a:ext cx="1635125"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39953"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r="39633"/>
          <a:stretch>
            <a:fillRect/>
          </a:stretch>
        </p:blipFill>
        <p:spPr bwMode="auto">
          <a:xfrm>
            <a:off x="871538" y="6015038"/>
            <a:ext cx="1831975"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8" name="Footer Placeholder 1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Text Box 1"/>
          <p:cNvSpPr txBox="1">
            <a:spLocks noChangeArrowheads="1"/>
          </p:cNvSpPr>
          <p:nvPr/>
        </p:nvSpPr>
        <p:spPr bwMode="auto">
          <a:xfrm>
            <a:off x="503238" y="1554163"/>
            <a:ext cx="4424362"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Pendulums</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40963" name="Text Box 2"/>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rPr>
              <a:t>15   </a:t>
            </a:r>
            <a:r>
              <a:rPr lang="en-US" sz="3000">
                <a:solidFill>
                  <a:srgbClr val="FFFFFF"/>
                </a:solidFill>
              </a:rPr>
              <a:t>  Summary</a:t>
            </a:r>
          </a:p>
        </p:txBody>
      </p:sp>
      <p:sp>
        <p:nvSpPr>
          <p:cNvPr id="40964" name="Text Box 3"/>
          <p:cNvSpPr txBox="1">
            <a:spLocks noChangeArrowheads="1"/>
          </p:cNvSpPr>
          <p:nvPr/>
        </p:nvSpPr>
        <p:spPr bwMode="auto">
          <a:xfrm>
            <a:off x="503238" y="4389438"/>
            <a:ext cx="4424362"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717550" indent="-605155"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717550" algn="l"/>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Damped Harmonic Motion</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40965" name="Text Box 4"/>
          <p:cNvSpPr txBox="1">
            <a:spLocks noChangeArrowheads="1"/>
          </p:cNvSpPr>
          <p:nvPr/>
        </p:nvSpPr>
        <p:spPr bwMode="auto">
          <a:xfrm>
            <a:off x="3587750" y="5505450"/>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(15-42)</a:t>
            </a:r>
          </a:p>
        </p:txBody>
      </p:sp>
      <p:sp>
        <p:nvSpPr>
          <p:cNvPr id="40966" name="Text Box 5"/>
          <p:cNvSpPr txBox="1">
            <a:spLocks noChangeArrowheads="1"/>
          </p:cNvSpPr>
          <p:nvPr/>
        </p:nvSpPr>
        <p:spPr bwMode="auto">
          <a:xfrm>
            <a:off x="2668588" y="2216150"/>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(15-23)</a:t>
            </a:r>
          </a:p>
        </p:txBody>
      </p:sp>
      <p:sp>
        <p:nvSpPr>
          <p:cNvPr id="40967" name="Text Box 6"/>
          <p:cNvSpPr txBox="1">
            <a:spLocks noChangeArrowheads="1"/>
          </p:cNvSpPr>
          <p:nvPr/>
        </p:nvSpPr>
        <p:spPr bwMode="auto">
          <a:xfrm>
            <a:off x="2668588" y="2919413"/>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(15-28)</a:t>
            </a:r>
          </a:p>
        </p:txBody>
      </p:sp>
      <p:sp>
        <p:nvSpPr>
          <p:cNvPr id="40968" name="Text Box 7"/>
          <p:cNvSpPr txBox="1">
            <a:spLocks noChangeArrowheads="1"/>
          </p:cNvSpPr>
          <p:nvPr/>
        </p:nvSpPr>
        <p:spPr bwMode="auto">
          <a:xfrm>
            <a:off x="7780338" y="6792913"/>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(15-46)</a:t>
            </a:r>
          </a:p>
        </p:txBody>
      </p:sp>
      <p:sp>
        <p:nvSpPr>
          <p:cNvPr id="40969" name="Text Box 8"/>
          <p:cNvSpPr txBox="1">
            <a:spLocks noChangeArrowheads="1"/>
          </p:cNvSpPr>
          <p:nvPr/>
        </p:nvSpPr>
        <p:spPr bwMode="auto">
          <a:xfrm>
            <a:off x="2668588" y="3641725"/>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(15-29)</a:t>
            </a:r>
          </a:p>
        </p:txBody>
      </p:sp>
      <p:sp>
        <p:nvSpPr>
          <p:cNvPr id="40970" name="Text Box 9"/>
          <p:cNvSpPr txBox="1">
            <a:spLocks noChangeArrowheads="1"/>
          </p:cNvSpPr>
          <p:nvPr/>
        </p:nvSpPr>
        <p:spPr bwMode="auto">
          <a:xfrm>
            <a:off x="5149850" y="1554163"/>
            <a:ext cx="442436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123825" indent="-11430"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Simple Harmonic Motion and Uniform Circular Motion</a:t>
            </a:r>
          </a:p>
          <a:p>
            <a:pPr eaLnBrk="1">
              <a:spcAft>
                <a:spcPts val="1425"/>
              </a:spcAft>
              <a:buSzPct val="45000"/>
              <a:buFont typeface="Wingdings" panose="05000000000000000000" pitchFamily="2" charset="2"/>
              <a:buChar char=""/>
            </a:pPr>
            <a:r>
              <a:rPr lang="en-US" sz="2200">
                <a:solidFill>
                  <a:srgbClr val="000000"/>
                </a:solidFill>
              </a:rPr>
              <a:t>SHM is the projection of UCM onto the diameter of the circle in which the UCM occurs</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sp>
        <p:nvSpPr>
          <p:cNvPr id="40971" name="Text Box 10"/>
          <p:cNvSpPr txBox="1">
            <a:spLocks noChangeArrowheads="1"/>
          </p:cNvSpPr>
          <p:nvPr/>
        </p:nvSpPr>
        <p:spPr bwMode="auto">
          <a:xfrm>
            <a:off x="3587750" y="6226175"/>
            <a:ext cx="1082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Eq. (15-43)</a:t>
            </a:r>
          </a:p>
        </p:txBody>
      </p:sp>
      <p:sp>
        <p:nvSpPr>
          <p:cNvPr id="40972" name="Text Box 11"/>
          <p:cNvSpPr txBox="1">
            <a:spLocks noChangeArrowheads="1"/>
          </p:cNvSpPr>
          <p:nvPr/>
        </p:nvSpPr>
        <p:spPr bwMode="auto">
          <a:xfrm>
            <a:off x="5149850" y="4389438"/>
            <a:ext cx="4424363"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123825" indent="-11430"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1pPr>
            <a:lvl2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2pPr>
            <a:lvl3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3pPr>
            <a:lvl4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4pPr>
            <a:lvl5pPr eaLnBrk="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1174750" algn="l"/>
                <a:tab pos="1631950" algn="l"/>
                <a:tab pos="2089150" algn="l"/>
                <a:tab pos="2546350" algn="l"/>
                <a:tab pos="3003550" algn="l"/>
                <a:tab pos="3460750" algn="l"/>
                <a:tab pos="3917950" algn="l"/>
                <a:tab pos="4375150" algn="l"/>
                <a:tab pos="4832350" algn="l"/>
                <a:tab pos="5289550" algn="l"/>
                <a:tab pos="5746750" algn="l"/>
                <a:tab pos="6203950" algn="l"/>
                <a:tab pos="6661150" algn="l"/>
                <a:tab pos="7118350" algn="l"/>
                <a:tab pos="7575550" algn="l"/>
                <a:tab pos="8032750" algn="l"/>
                <a:tab pos="8489950" algn="l"/>
                <a:tab pos="8947150" algn="l"/>
                <a:tab pos="9404350" algn="l"/>
                <a:tab pos="9861550"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ClrTx/>
              <a:buFontTx/>
              <a:buNone/>
            </a:pPr>
            <a:r>
              <a:rPr lang="en-US" sz="2800">
                <a:solidFill>
                  <a:srgbClr val="000000"/>
                </a:solidFill>
              </a:rPr>
              <a:t>Forced Oscillations and Resonance</a:t>
            </a:r>
          </a:p>
          <a:p>
            <a:pPr eaLnBrk="1">
              <a:spcAft>
                <a:spcPts val="1425"/>
              </a:spcAft>
              <a:buSzPct val="45000"/>
              <a:buFont typeface="Wingdings" panose="05000000000000000000" pitchFamily="2" charset="2"/>
              <a:buChar char=""/>
            </a:pPr>
            <a:r>
              <a:rPr lang="en-US" sz="2200">
                <a:solidFill>
                  <a:srgbClr val="000000"/>
                </a:solidFill>
              </a:rPr>
              <a:t>The velocity amplitude is greatest when the driving force is related to the natural frequency by:</a:t>
            </a:r>
          </a:p>
          <a:p>
            <a:pPr eaLnBrk="1">
              <a:spcAft>
                <a:spcPts val="1425"/>
              </a:spcAft>
              <a:buClrTx/>
              <a:buFontTx/>
              <a:buNone/>
            </a:pPr>
            <a:endParaRPr lang="en-US" sz="2200">
              <a:solidFill>
                <a:srgbClr val="000000"/>
              </a:solidFill>
            </a:endParaRPr>
          </a:p>
          <a:p>
            <a:pPr eaLnBrk="1">
              <a:spcAft>
                <a:spcPts val="1425"/>
              </a:spcAft>
              <a:buClrTx/>
              <a:buFontTx/>
              <a:buNone/>
            </a:pPr>
            <a:endParaRPr lang="en-US" sz="2200">
              <a:solidFill>
                <a:srgbClr val="000000"/>
              </a:solidFill>
            </a:endParaRPr>
          </a:p>
        </p:txBody>
      </p:sp>
      <p:pic>
        <p:nvPicPr>
          <p:cNvPr id="4097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r="55223"/>
          <a:stretch>
            <a:fillRect/>
          </a:stretch>
        </p:blipFill>
        <p:spPr bwMode="auto">
          <a:xfrm>
            <a:off x="1042988" y="2027238"/>
            <a:ext cx="14732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74"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r="70209"/>
          <a:stretch>
            <a:fillRect/>
          </a:stretch>
        </p:blipFill>
        <p:spPr bwMode="auto">
          <a:xfrm>
            <a:off x="1008063" y="2701925"/>
            <a:ext cx="1471612"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75"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r="64700"/>
          <a:stretch>
            <a:fillRect/>
          </a:stretch>
        </p:blipFill>
        <p:spPr bwMode="auto">
          <a:xfrm>
            <a:off x="849313" y="3475038"/>
            <a:ext cx="177800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76"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500" y="4903788"/>
            <a:ext cx="37496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77"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6475" y="5986463"/>
            <a:ext cx="2462213"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40978"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r="59430"/>
          <a:stretch>
            <a:fillRect/>
          </a:stretch>
        </p:blipFill>
        <p:spPr bwMode="auto">
          <a:xfrm>
            <a:off x="6219825" y="6751638"/>
            <a:ext cx="132556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9" name="Footer Placeholder 18"/>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hlinkClick r:id="rId2"/>
              </a:rPr>
              <a:t>https://www.youtube.com/watch?v=cx-qHZwsLqs</a:t>
            </a:r>
            <a:endParaRPr lang="en-US" dirty="0"/>
          </a:p>
        </p:txBody>
      </p:sp>
      <p:sp>
        <p:nvSpPr>
          <p:cNvPr id="3" name="Subtitle 2"/>
          <p:cNvSpPr>
            <a:spLocks noGrp="1"/>
          </p:cNvSpPr>
          <p:nvPr>
            <p:ph type="subTitle" idx="1"/>
          </p:nvPr>
        </p:nvSpPr>
        <p:spPr/>
        <p:txBody>
          <a:bodyPr/>
          <a:lstStyle/>
          <a:p>
            <a:r>
              <a:rPr lang="en-US" dirty="0">
                <a:hlinkClick r:id="rId3"/>
              </a:rPr>
              <a:t>https://www.animations.physics.unsw.edu.au/jw/SHM.htm</a:t>
            </a:r>
            <a:endParaRPr lang="en-US" dirty="0"/>
          </a:p>
        </p:txBody>
      </p:sp>
      <p:sp>
        <p:nvSpPr>
          <p:cNvPr id="4" name="Footer Placeholder 3"/>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2291" name="Text Box 2"/>
          <p:cNvSpPr txBox="1">
            <a:spLocks noChangeArrowheads="1"/>
          </p:cNvSpPr>
          <p:nvPr/>
        </p:nvSpPr>
        <p:spPr bwMode="auto">
          <a:xfrm>
            <a:off x="7326313" y="691038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Figure 15-2</a:t>
            </a:r>
          </a:p>
        </p:txBody>
      </p:sp>
      <p:pic>
        <p:nvPicPr>
          <p:cNvPr id="12292" name="Picture 3"/>
          <p:cNvPicPr>
            <a:picLocks noChangeAspect="1" noChangeArrowheads="1"/>
          </p:cNvPicPr>
          <p:nvPr/>
        </p:nvPicPr>
        <p:blipFill>
          <a:blip r:embed="rId3"/>
          <a:stretch>
            <a:fillRect/>
          </a:stretch>
        </p:blipFill>
        <p:spPr bwMode="auto">
          <a:xfrm>
            <a:off x="1027615" y="0"/>
            <a:ext cx="7124397" cy="7609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5" name="Footer Placeholder 4"/>
          <p:cNvSpPr>
            <a:spLocks noGrp="1"/>
          </p:cNvSpPr>
          <p:nvPr>
            <p:ph type="ftr" sz="quarter" idx="3"/>
          </p:nvPr>
        </p:nvSpPr>
        <p:spPr/>
        <p:txBody>
          <a:bodyPr/>
          <a:lstStyle/>
          <a:p>
            <a:r>
              <a:rPr lang="en-US" dirty="0"/>
              <a:t>© 2014 John Wiley &amp; Sons, Inc. All rights reserved.</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3315"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The value written </a:t>
            </a:r>
            <a:r>
              <a:rPr lang="en-US" sz="2800" i="1">
                <a:solidFill>
                  <a:srgbClr val="000000"/>
                </a:solidFill>
              </a:rPr>
              <a:t>x</a:t>
            </a:r>
            <a:r>
              <a:rPr lang="en-US" sz="2800" i="1" baseline="-33000">
                <a:solidFill>
                  <a:srgbClr val="000000"/>
                </a:solidFill>
              </a:rPr>
              <a:t>m</a:t>
            </a:r>
            <a:r>
              <a:rPr lang="en-US" sz="2800">
                <a:solidFill>
                  <a:srgbClr val="000000"/>
                </a:solidFill>
              </a:rPr>
              <a:t> is how far the particle moves in either direction: the </a:t>
            </a:r>
            <a:r>
              <a:rPr lang="en-US" sz="2800" b="1">
                <a:solidFill>
                  <a:srgbClr val="000000"/>
                </a:solidFill>
              </a:rPr>
              <a:t>amplitude</a:t>
            </a:r>
          </a:p>
          <a:p>
            <a:pPr eaLnBrk="1">
              <a:spcAft>
                <a:spcPts val="1425"/>
              </a:spcAft>
              <a:buSzPct val="45000"/>
              <a:buFont typeface="Wingdings" panose="05000000000000000000" pitchFamily="2" charset="2"/>
              <a:buChar char=""/>
            </a:pPr>
            <a:r>
              <a:rPr lang="en-US" sz="2800">
                <a:solidFill>
                  <a:srgbClr val="000000"/>
                </a:solidFill>
              </a:rPr>
              <a:t>The argument of the cosine is the </a:t>
            </a:r>
            <a:r>
              <a:rPr lang="en-US" sz="2800" b="1">
                <a:solidFill>
                  <a:srgbClr val="000000"/>
                </a:solidFill>
              </a:rPr>
              <a:t>phase</a:t>
            </a:r>
          </a:p>
          <a:p>
            <a:pPr eaLnBrk="1">
              <a:spcAft>
                <a:spcPts val="1425"/>
              </a:spcAft>
              <a:buSzPct val="45000"/>
              <a:buFont typeface="Wingdings" panose="05000000000000000000" pitchFamily="2" charset="2"/>
              <a:buChar char=""/>
            </a:pPr>
            <a:r>
              <a:rPr lang="en-US" sz="2800">
                <a:solidFill>
                  <a:srgbClr val="000000"/>
                </a:solidFill>
              </a:rPr>
              <a:t>The constant </a:t>
            </a:r>
            <a:r>
              <a:rPr lang="en-US" sz="2800" i="1">
                <a:solidFill>
                  <a:srgbClr val="000000"/>
                </a:solidFill>
                <a:latin typeface="Ubuntu" charset="0"/>
                <a:ea typeface="Ubuntu" charset="0"/>
                <a:cs typeface="Ubuntu" charset="0"/>
              </a:rPr>
              <a:t>φ</a:t>
            </a:r>
            <a:r>
              <a:rPr lang="en-US" sz="2800">
                <a:solidFill>
                  <a:srgbClr val="000000"/>
                </a:solidFill>
              </a:rPr>
              <a:t> is called the </a:t>
            </a:r>
            <a:r>
              <a:rPr lang="en-US" sz="2800" b="1">
                <a:solidFill>
                  <a:srgbClr val="000000"/>
                </a:solidFill>
              </a:rPr>
              <a:t>phase angle</a:t>
            </a:r>
            <a:r>
              <a:rPr lang="en-US" sz="2800">
                <a:solidFill>
                  <a:srgbClr val="000000"/>
                </a:solidFill>
              </a:rPr>
              <a:t> or phase constant</a:t>
            </a:r>
          </a:p>
          <a:p>
            <a:pPr eaLnBrk="1">
              <a:spcAft>
                <a:spcPts val="1425"/>
              </a:spcAft>
              <a:buSzPct val="45000"/>
              <a:buFont typeface="Wingdings" panose="05000000000000000000" pitchFamily="2" charset="2"/>
              <a:buChar char=""/>
            </a:pPr>
            <a:r>
              <a:rPr lang="en-US" sz="2800">
                <a:solidFill>
                  <a:srgbClr val="000000"/>
                </a:solidFill>
              </a:rPr>
              <a:t>It adjusts for the initial conditions of </a:t>
            </a:r>
            <a:br>
              <a:rPr lang="en-US" sz="2800">
                <a:solidFill>
                  <a:srgbClr val="000000"/>
                </a:solidFill>
              </a:rPr>
            </a:br>
            <a:r>
              <a:rPr lang="en-US" sz="2800">
                <a:solidFill>
                  <a:srgbClr val="000000"/>
                </a:solidFill>
              </a:rPr>
              <a:t>motion at </a:t>
            </a:r>
            <a:r>
              <a:rPr lang="en-US" sz="2800" i="1">
                <a:solidFill>
                  <a:srgbClr val="000000"/>
                </a:solidFill>
              </a:rPr>
              <a:t>t</a:t>
            </a:r>
            <a:r>
              <a:rPr lang="en-US" sz="2800">
                <a:solidFill>
                  <a:srgbClr val="000000"/>
                </a:solidFill>
              </a:rPr>
              <a:t> = 0</a:t>
            </a:r>
          </a:p>
          <a:p>
            <a:pPr eaLnBrk="1">
              <a:spcAft>
                <a:spcPts val="1425"/>
              </a:spcAft>
              <a:buSzPct val="45000"/>
              <a:buFont typeface="Wingdings" panose="05000000000000000000" pitchFamily="2" charset="2"/>
              <a:buChar char=""/>
            </a:pPr>
            <a:r>
              <a:rPr lang="en-US" sz="2800">
                <a:solidFill>
                  <a:srgbClr val="000000"/>
                </a:solidFill>
              </a:rPr>
              <a:t>The </a:t>
            </a:r>
            <a:r>
              <a:rPr lang="en-US" sz="2800" b="1">
                <a:solidFill>
                  <a:srgbClr val="000000"/>
                </a:solidFill>
              </a:rPr>
              <a:t>angular frequency</a:t>
            </a:r>
            <a:r>
              <a:rPr lang="en-US" sz="2800">
                <a:solidFill>
                  <a:srgbClr val="000000"/>
                </a:solidFill>
              </a:rPr>
              <a:t> is written </a:t>
            </a:r>
            <a:r>
              <a:rPr lang="en-US" sz="2800" i="1">
                <a:solidFill>
                  <a:srgbClr val="000000"/>
                </a:solidFill>
                <a:latin typeface="Ubuntu" charset="0"/>
                <a:ea typeface="Ubuntu" charset="0"/>
                <a:cs typeface="Ubuntu" charset="0"/>
              </a:rPr>
              <a:t>ω</a:t>
            </a: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13316" name="Text Box 3"/>
          <p:cNvSpPr txBox="1">
            <a:spLocks noChangeArrowheads="1"/>
          </p:cNvSpPr>
          <p:nvPr/>
        </p:nvSpPr>
        <p:spPr bwMode="auto">
          <a:xfrm>
            <a:off x="5268913" y="682942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Figure 15-3</a:t>
            </a:r>
          </a:p>
        </p:txBody>
      </p:sp>
      <p:pic>
        <p:nvPicPr>
          <p:cNvPr id="13317" name="Picture 4"/>
          <p:cNvPicPr>
            <a:picLocks noChangeAspect="1" noChangeArrowheads="1"/>
          </p:cNvPicPr>
          <p:nvPr/>
        </p:nvPicPr>
        <p:blipFill>
          <a:blip r:embed="rId3"/>
          <a:stretch>
            <a:fillRect/>
          </a:stretch>
        </p:blipFill>
        <p:spPr bwMode="auto">
          <a:xfrm>
            <a:off x="6666726" y="3779838"/>
            <a:ext cx="3198772" cy="342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6" name="Footer Placeholder 5"/>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4342" name="Picture 6"/>
          <p:cNvPicPr>
            <a:picLocks noChangeAspect="1" noChangeArrowheads="1"/>
          </p:cNvPicPr>
          <p:nvPr/>
        </p:nvPicPr>
        <p:blipFill>
          <a:blip r:embed="rId3"/>
          <a:stretch>
            <a:fillRect/>
          </a:stretch>
        </p:blipFill>
        <p:spPr bwMode="auto">
          <a:xfrm>
            <a:off x="1379466" y="3155777"/>
            <a:ext cx="721640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4338"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4339" name="Text Box 2"/>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The angular frequency has the value:</a:t>
            </a:r>
            <a:br>
              <a:rPr lang="en-US" sz="2800">
                <a:solidFill>
                  <a:srgbClr val="000000"/>
                </a:solidFill>
              </a:rPr>
            </a:br>
            <a:r>
              <a:rPr lang="en-US" sz="2800">
                <a:solidFill>
                  <a:srgbClr val="000000"/>
                </a:solidFill>
              </a:rPr>
              <a:t/>
            </a:r>
            <a:br>
              <a:rPr lang="en-US" sz="2800">
                <a:solidFill>
                  <a:srgbClr val="000000"/>
                </a:solidFill>
              </a:rPr>
            </a:b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14340" name="Text Box 3"/>
          <p:cNvSpPr txBox="1">
            <a:spLocks noChangeArrowheads="1"/>
          </p:cNvSpPr>
          <p:nvPr/>
        </p:nvSpPr>
        <p:spPr bwMode="auto">
          <a:xfrm>
            <a:off x="5138738" y="244633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(15-5)</a:t>
            </a:r>
            <a:r>
              <a:rPr lang="en-US">
                <a:solidFill>
                  <a:srgbClr val="FFFFFF"/>
                </a:solidFill>
              </a:rPr>
              <a:t>18</a:t>
            </a:r>
          </a:p>
        </p:txBody>
      </p:sp>
      <p:pic>
        <p:nvPicPr>
          <p:cNvPr id="1434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3138" y="2103438"/>
            <a:ext cx="2614612"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4343" name="Text Box 4"/>
          <p:cNvSpPr txBox="1">
            <a:spLocks noChangeArrowheads="1"/>
          </p:cNvSpPr>
          <p:nvPr/>
        </p:nvSpPr>
        <p:spPr bwMode="auto">
          <a:xfrm>
            <a:off x="8504238" y="696912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b="1">
                <a:solidFill>
                  <a:srgbClr val="000000"/>
                </a:solidFill>
              </a:rPr>
              <a:t>Figure 15-5</a:t>
            </a:r>
          </a:p>
        </p:txBody>
      </p:sp>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5363" name="Text Box 2"/>
          <p:cNvSpPr txBox="1">
            <a:spLocks noChangeArrowheads="1"/>
          </p:cNvSpPr>
          <p:nvPr/>
        </p:nvSpPr>
        <p:spPr bwMode="auto">
          <a:xfrm>
            <a:off x="503238" y="3965575"/>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a:solidFill>
                  <a:srgbClr val="000000"/>
                </a:solidFill>
              </a:rPr>
              <a:t>The velocity can be found by the time derivative of the position function:</a:t>
            </a:r>
            <a:br>
              <a:rPr lang="en-US" sz="2800">
                <a:solidFill>
                  <a:srgbClr val="000000"/>
                </a:solidFill>
              </a:rPr>
            </a:b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Char char=""/>
            </a:pPr>
            <a:r>
              <a:rPr lang="en-US" sz="2800">
                <a:solidFill>
                  <a:srgbClr val="000000"/>
                </a:solidFill>
              </a:rPr>
              <a:t>The value </a:t>
            </a:r>
            <a:r>
              <a:rPr lang="en-US" sz="2800" i="1">
                <a:solidFill>
                  <a:srgbClr val="000000"/>
                </a:solidFill>
                <a:latin typeface="Ubuntu" charset="0"/>
                <a:ea typeface="Ubuntu" charset="0"/>
                <a:cs typeface="Ubuntu" charset="0"/>
              </a:rPr>
              <a:t>ω</a:t>
            </a:r>
            <a:r>
              <a:rPr lang="en-US" sz="2800" i="1">
                <a:solidFill>
                  <a:srgbClr val="000000"/>
                </a:solidFill>
              </a:rPr>
              <a:t>x</a:t>
            </a:r>
            <a:r>
              <a:rPr lang="en-US" sz="2800" i="1" baseline="-33000">
                <a:solidFill>
                  <a:srgbClr val="000000"/>
                </a:solidFill>
              </a:rPr>
              <a:t>m</a:t>
            </a:r>
            <a:r>
              <a:rPr lang="en-US" sz="2800">
                <a:solidFill>
                  <a:srgbClr val="000000"/>
                </a:solidFill>
              </a:rPr>
              <a:t> is the </a:t>
            </a:r>
            <a:r>
              <a:rPr lang="en-US" sz="2800" b="1">
                <a:solidFill>
                  <a:srgbClr val="000000"/>
                </a:solidFill>
              </a:rPr>
              <a:t>velocity amplitude</a:t>
            </a:r>
            <a:r>
              <a:rPr lang="en-US" sz="2800">
                <a:solidFill>
                  <a:srgbClr val="000000"/>
                </a:solidFill>
              </a:rPr>
              <a:t> </a:t>
            </a:r>
            <a:r>
              <a:rPr lang="en-US" sz="2800" i="1">
                <a:solidFill>
                  <a:srgbClr val="000000"/>
                </a:solidFill>
              </a:rPr>
              <a:t>v</a:t>
            </a:r>
            <a:r>
              <a:rPr lang="en-US" sz="2800" i="1" baseline="-33000">
                <a:solidFill>
                  <a:srgbClr val="000000"/>
                </a:solidFill>
              </a:rPr>
              <a:t>m</a:t>
            </a:r>
          </a:p>
          <a:p>
            <a:pPr eaLnBrk="1">
              <a:spcAft>
                <a:spcPts val="1425"/>
              </a:spcAft>
              <a:buSzPct val="45000"/>
              <a:buFont typeface="Wingdings" panose="05000000000000000000" pitchFamily="2" charset="2"/>
              <a:buNone/>
            </a:pPr>
            <a:r>
              <a:rPr lang="en-US" sz="2800">
                <a:solidFill>
                  <a:srgbClr val="000000"/>
                </a:solidFill>
              </a:rPr>
              <a:t/>
            </a:r>
            <a:br>
              <a:rPr lang="en-US" sz="2800">
                <a:solidFill>
                  <a:srgbClr val="000000"/>
                </a:solidFill>
              </a:rPr>
            </a:br>
            <a:endParaRPr lang="en-US" sz="2800">
              <a:solidFill>
                <a:srgbClr val="000000"/>
              </a:solidFill>
            </a:endParaRPr>
          </a:p>
          <a:p>
            <a:pPr eaLnBrk="1">
              <a:spcAft>
                <a:spcPts val="1425"/>
              </a:spcAft>
              <a:buSzPct val="45000"/>
              <a:buFont typeface="Wingdings" panose="05000000000000000000" pitchFamily="2" charset="2"/>
              <a:buNone/>
            </a:pPr>
            <a:endParaRPr lang="en-US" sz="2800">
              <a:solidFill>
                <a:srgbClr val="000000"/>
              </a:solidFill>
            </a:endParaRPr>
          </a:p>
          <a:p>
            <a:pPr eaLnBrk="1">
              <a:spcAft>
                <a:spcPts val="1425"/>
              </a:spcAft>
              <a:buSzPct val="45000"/>
              <a:buFont typeface="Wingdings" panose="05000000000000000000" pitchFamily="2" charset="2"/>
              <a:buNone/>
            </a:pPr>
            <a:r>
              <a:rPr lang="en-US" sz="2800" baseline="33000">
                <a:solidFill>
                  <a:srgbClr val="000000"/>
                </a:solidFill>
              </a:rPr>
              <a:t/>
            </a:r>
            <a:br>
              <a:rPr lang="en-US" sz="2800" baseline="33000">
                <a:solidFill>
                  <a:srgbClr val="000000"/>
                </a:solidFill>
              </a:rPr>
            </a:br>
            <a:endParaRPr lang="en-US" sz="2800" baseline="33000">
              <a:solidFill>
                <a:srgbClr val="000000"/>
              </a:solidFill>
            </a:endParaRPr>
          </a:p>
          <a:p>
            <a:pPr eaLnBrk="1">
              <a:spcAft>
                <a:spcPts val="1425"/>
              </a:spcAft>
              <a:buClrTx/>
              <a:buSzPct val="45000"/>
              <a:buFontTx/>
              <a:buNone/>
            </a:pPr>
            <a:endParaRPr lang="en-US" sz="2800">
              <a:solidFill>
                <a:srgbClr val="000000"/>
              </a:solidFill>
            </a:endParaRPr>
          </a:p>
          <a:p>
            <a:pPr eaLnBrk="1">
              <a:spcAft>
                <a:spcPts val="1425"/>
              </a:spcAft>
              <a:buClrTx/>
              <a:buSzPct val="45000"/>
              <a:buFontTx/>
              <a:buNone/>
            </a:pPr>
            <a:endParaRPr lang="en-US" sz="2400">
              <a:solidFill>
                <a:srgbClr val="000000"/>
              </a:solidFill>
            </a:endParaRPr>
          </a:p>
          <a:p>
            <a:pPr eaLnBrk="1">
              <a:spcAft>
                <a:spcPts val="1425"/>
              </a:spcAft>
              <a:buClrTx/>
              <a:buSzPct val="45000"/>
              <a:buFontTx/>
              <a:buNone/>
            </a:pPr>
            <a:endParaRPr lang="en-US" sz="2400">
              <a:solidFill>
                <a:srgbClr val="000000"/>
              </a:solidFill>
            </a:endParaRPr>
          </a:p>
        </p:txBody>
      </p:sp>
      <p:sp>
        <p:nvSpPr>
          <p:cNvPr id="15364" name="Text Box 3"/>
          <p:cNvSpPr txBox="1">
            <a:spLocks noChangeArrowheads="1"/>
          </p:cNvSpPr>
          <p:nvPr/>
        </p:nvSpPr>
        <p:spPr bwMode="auto">
          <a:xfrm>
            <a:off x="6662738" y="5043488"/>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(15-6)</a:t>
            </a:r>
            <a:r>
              <a:rPr lang="en-US">
                <a:solidFill>
                  <a:srgbClr val="FFFFFF"/>
                </a:solidFill>
              </a:rPr>
              <a:t>18</a:t>
            </a:r>
          </a:p>
        </p:txBody>
      </p:sp>
      <p:pic>
        <p:nvPicPr>
          <p:cNvPr id="1536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25" y="1527175"/>
            <a:ext cx="951865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536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r="30060"/>
          <a:stretch>
            <a:fillRect/>
          </a:stretch>
        </p:blipFill>
        <p:spPr bwMode="auto">
          <a:xfrm>
            <a:off x="1901825" y="4959350"/>
            <a:ext cx="45720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8" name="Footer Placeholder 7"/>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3"/>
          <a:stretch>
            <a:fillRect/>
          </a:stretch>
        </p:blipFill>
        <p:spPr bwMode="auto">
          <a:xfrm>
            <a:off x="6444623" y="3481912"/>
            <a:ext cx="3477878" cy="381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6387" name="Text Box 2"/>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sp>
        <p:nvSpPr>
          <p:cNvPr id="16388" name="Text Box 3"/>
          <p:cNvSpPr txBox="1">
            <a:spLocks noChangeArrowheads="1"/>
          </p:cNvSpPr>
          <p:nvPr/>
        </p:nvSpPr>
        <p:spPr bwMode="auto">
          <a:xfrm>
            <a:off x="503238" y="1554163"/>
            <a:ext cx="90058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4840" rIns="0" bIns="0"/>
          <a:lstStyle>
            <a:lvl1pPr marL="409575" indent="-304800"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1pPr>
            <a:lvl2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2pPr>
            <a:lvl3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3pPr>
            <a:lvl4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4pPr>
            <a:lvl5pPr eaLnBrk="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409575" algn="l"/>
                <a:tab pos="866775" algn="l"/>
                <a:tab pos="1323975" algn="l"/>
                <a:tab pos="1781175" algn="l"/>
                <a:tab pos="2238375" algn="l"/>
                <a:tab pos="2695575" algn="l"/>
                <a:tab pos="3152775" algn="l"/>
                <a:tab pos="3609975" algn="l"/>
                <a:tab pos="4067175" algn="l"/>
                <a:tab pos="4524375" algn="l"/>
                <a:tab pos="4981575" algn="l"/>
                <a:tab pos="5438775" algn="l"/>
                <a:tab pos="5895975" algn="l"/>
                <a:tab pos="6353175" algn="l"/>
                <a:tab pos="6810375" algn="l"/>
                <a:tab pos="7267575" algn="l"/>
                <a:tab pos="7724775" algn="l"/>
                <a:tab pos="8181975" algn="l"/>
                <a:tab pos="8639175" algn="l"/>
                <a:tab pos="9096375" algn="l"/>
                <a:tab pos="9553575" algn="l"/>
              </a:tabLst>
              <a:defRPr>
                <a:solidFill>
                  <a:schemeClr val="bg1"/>
                </a:solidFill>
                <a:latin typeface="Arial" panose="020B0604020202020204" pitchFamily="34" charset="0"/>
                <a:ea typeface="WenQuanYi Micro Hei" charset="0"/>
                <a:cs typeface="WenQuanYi Micro Hei" charset="0"/>
              </a:defRPr>
            </a:lvl9pPr>
          </a:lstStyle>
          <a:p>
            <a:pPr eaLnBrk="1">
              <a:spcAft>
                <a:spcPts val="1425"/>
              </a:spcAft>
              <a:buSzPct val="45000"/>
              <a:buFont typeface="Wingdings" panose="05000000000000000000" pitchFamily="2" charset="2"/>
              <a:buChar char=""/>
            </a:pPr>
            <a:r>
              <a:rPr lang="en-US" sz="2800" dirty="0">
                <a:solidFill>
                  <a:srgbClr val="000000"/>
                </a:solidFill>
              </a:rPr>
              <a:t>The acceleration can be found by the time derivative of the velocity function, or 2</a:t>
            </a:r>
            <a:r>
              <a:rPr lang="en-US" sz="2800" baseline="33000" dirty="0">
                <a:solidFill>
                  <a:srgbClr val="000000"/>
                </a:solidFill>
              </a:rPr>
              <a:t>nd</a:t>
            </a:r>
            <a:r>
              <a:rPr lang="en-US" sz="2800" dirty="0">
                <a:solidFill>
                  <a:srgbClr val="000000"/>
                </a:solidFill>
              </a:rPr>
              <a:t> derivative of position:</a:t>
            </a:r>
            <a:br>
              <a:rPr lang="en-US" sz="2800" dirty="0">
                <a:solidFill>
                  <a:srgbClr val="000000"/>
                </a:solidFill>
              </a:rPr>
            </a:b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Char char=""/>
            </a:pPr>
            <a:r>
              <a:rPr lang="en-US" sz="2800" dirty="0">
                <a:solidFill>
                  <a:srgbClr val="000000"/>
                </a:solidFill>
              </a:rPr>
              <a:t>The value </a:t>
            </a:r>
            <a:r>
              <a:rPr lang="en-US" sz="2800" i="1" dirty="0">
                <a:solidFill>
                  <a:srgbClr val="000000"/>
                </a:solidFill>
                <a:latin typeface="Ubuntu" charset="0"/>
                <a:ea typeface="Ubuntu" charset="0"/>
                <a:cs typeface="Ubuntu" charset="0"/>
              </a:rPr>
              <a:t>ω</a:t>
            </a:r>
            <a:r>
              <a:rPr lang="en-US" sz="2800" baseline="33000" dirty="0">
                <a:solidFill>
                  <a:srgbClr val="000000"/>
                </a:solidFill>
                <a:latin typeface="Ubuntu" charset="0"/>
                <a:ea typeface="Ubuntu" charset="0"/>
                <a:cs typeface="Ubuntu" charset="0"/>
              </a:rPr>
              <a:t>2</a:t>
            </a:r>
            <a:r>
              <a:rPr lang="en-US" sz="2800" i="1" dirty="0">
                <a:solidFill>
                  <a:srgbClr val="000000"/>
                </a:solidFill>
              </a:rPr>
              <a:t>x</a:t>
            </a:r>
            <a:r>
              <a:rPr lang="en-US" sz="2800" i="1" baseline="-33000" dirty="0">
                <a:solidFill>
                  <a:srgbClr val="000000"/>
                </a:solidFill>
              </a:rPr>
              <a:t>m</a:t>
            </a:r>
            <a:r>
              <a:rPr lang="en-US" sz="2800" dirty="0">
                <a:solidFill>
                  <a:srgbClr val="000000"/>
                </a:solidFill>
              </a:rPr>
              <a:t> is the </a:t>
            </a:r>
            <a:r>
              <a:rPr lang="en-US" sz="2800" b="1" dirty="0">
                <a:solidFill>
                  <a:srgbClr val="000000"/>
                </a:solidFill>
              </a:rPr>
              <a:t>acceleration </a:t>
            </a:r>
            <a:br>
              <a:rPr lang="en-US" sz="2800" b="1" dirty="0">
                <a:solidFill>
                  <a:srgbClr val="000000"/>
                </a:solidFill>
              </a:rPr>
            </a:br>
            <a:r>
              <a:rPr lang="en-US" sz="2800" b="1" dirty="0">
                <a:solidFill>
                  <a:srgbClr val="000000"/>
                </a:solidFill>
              </a:rPr>
              <a:t>amplitude</a:t>
            </a:r>
            <a:r>
              <a:rPr lang="en-US" sz="2800" dirty="0">
                <a:solidFill>
                  <a:srgbClr val="000000"/>
                </a:solidFill>
              </a:rPr>
              <a:t> </a:t>
            </a:r>
            <a:r>
              <a:rPr lang="en-US" sz="2800" i="1" dirty="0">
                <a:solidFill>
                  <a:srgbClr val="000000"/>
                </a:solidFill>
              </a:rPr>
              <a:t>a</a:t>
            </a:r>
            <a:r>
              <a:rPr lang="en-US" sz="2800" i="1" baseline="-33000" dirty="0">
                <a:solidFill>
                  <a:srgbClr val="000000"/>
                </a:solidFill>
              </a:rPr>
              <a:t>m</a:t>
            </a:r>
          </a:p>
          <a:p>
            <a:pPr eaLnBrk="1">
              <a:spcAft>
                <a:spcPts val="1425"/>
              </a:spcAft>
              <a:buSzPct val="45000"/>
              <a:buFont typeface="Wingdings" panose="05000000000000000000" pitchFamily="2" charset="2"/>
              <a:buChar char=""/>
            </a:pPr>
            <a:r>
              <a:rPr lang="en-US" sz="2800" dirty="0">
                <a:solidFill>
                  <a:srgbClr val="000000"/>
                </a:solidFill>
              </a:rPr>
              <a:t>Acceleration related to position:</a:t>
            </a:r>
          </a:p>
          <a:p>
            <a:pPr eaLnBrk="1">
              <a:spcAft>
                <a:spcPts val="1425"/>
              </a:spcAft>
              <a:buSzPct val="45000"/>
              <a:buFont typeface="Wingdings" panose="05000000000000000000" pitchFamily="2" charset="2"/>
              <a:buNone/>
            </a:pPr>
            <a:r>
              <a:rPr lang="en-US" sz="2800" dirty="0">
                <a:solidFill>
                  <a:srgbClr val="000000"/>
                </a:solidFill>
              </a:rPr>
              <a:t/>
            </a:r>
            <a:br>
              <a:rPr lang="en-US" sz="2800" dirty="0">
                <a:solidFill>
                  <a:srgbClr val="000000"/>
                </a:solidFill>
              </a:rPr>
            </a:br>
            <a:endParaRPr lang="en-US" sz="2800" dirty="0">
              <a:solidFill>
                <a:srgbClr val="000000"/>
              </a:solidFill>
            </a:endParaRPr>
          </a:p>
          <a:p>
            <a:pPr eaLnBrk="1">
              <a:spcAft>
                <a:spcPts val="1425"/>
              </a:spcAft>
              <a:buSzPct val="45000"/>
              <a:buFont typeface="Wingdings" panose="05000000000000000000" pitchFamily="2" charset="2"/>
              <a:buNone/>
            </a:pPr>
            <a:endParaRPr lang="en-US" sz="2800" dirty="0">
              <a:solidFill>
                <a:srgbClr val="000000"/>
              </a:solidFill>
            </a:endParaRPr>
          </a:p>
          <a:p>
            <a:pPr eaLnBrk="1">
              <a:spcAft>
                <a:spcPts val="1425"/>
              </a:spcAft>
              <a:buSzPct val="45000"/>
              <a:buFont typeface="Wingdings" panose="05000000000000000000" pitchFamily="2" charset="2"/>
              <a:buNone/>
            </a:pPr>
            <a:r>
              <a:rPr lang="en-US" sz="2800" baseline="33000" dirty="0">
                <a:solidFill>
                  <a:srgbClr val="000000"/>
                </a:solidFill>
              </a:rPr>
              <a:t/>
            </a:r>
            <a:br>
              <a:rPr lang="en-US" sz="2800" baseline="33000" dirty="0">
                <a:solidFill>
                  <a:srgbClr val="000000"/>
                </a:solidFill>
              </a:rPr>
            </a:br>
            <a:endParaRPr lang="en-US" sz="2800" baseline="33000" dirty="0">
              <a:solidFill>
                <a:srgbClr val="000000"/>
              </a:solidFill>
            </a:endParaRPr>
          </a:p>
          <a:p>
            <a:pPr eaLnBrk="1">
              <a:spcAft>
                <a:spcPts val="1425"/>
              </a:spcAft>
              <a:buClrTx/>
              <a:buSzPct val="45000"/>
              <a:buFontTx/>
              <a:buNone/>
            </a:pPr>
            <a:endParaRPr lang="en-US" sz="2800" dirty="0">
              <a:solidFill>
                <a:srgbClr val="000000"/>
              </a:solidFill>
            </a:endParaRPr>
          </a:p>
          <a:p>
            <a:pPr eaLnBrk="1">
              <a:spcAft>
                <a:spcPts val="1425"/>
              </a:spcAft>
              <a:buClrTx/>
              <a:buSzPct val="45000"/>
              <a:buFontTx/>
              <a:buNone/>
            </a:pPr>
            <a:endParaRPr lang="en-US" sz="2400" dirty="0">
              <a:solidFill>
                <a:srgbClr val="000000"/>
              </a:solidFill>
            </a:endParaRPr>
          </a:p>
          <a:p>
            <a:pPr eaLnBrk="1">
              <a:spcAft>
                <a:spcPts val="1425"/>
              </a:spcAft>
              <a:buClrTx/>
              <a:buSzPct val="45000"/>
              <a:buFontTx/>
              <a:buNone/>
            </a:pPr>
            <a:endParaRPr lang="en-US" sz="2400" dirty="0">
              <a:solidFill>
                <a:srgbClr val="000000"/>
              </a:solidFill>
            </a:endParaRPr>
          </a:p>
        </p:txBody>
      </p:sp>
      <p:sp>
        <p:nvSpPr>
          <p:cNvPr id="16389" name="Text Box 4"/>
          <p:cNvSpPr txBox="1">
            <a:spLocks noChangeArrowheads="1"/>
          </p:cNvSpPr>
          <p:nvPr/>
        </p:nvSpPr>
        <p:spPr bwMode="auto">
          <a:xfrm>
            <a:off x="6723063" y="2722563"/>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(15-7)</a:t>
            </a:r>
            <a:r>
              <a:rPr lang="en-US">
                <a:solidFill>
                  <a:srgbClr val="FFFFFF"/>
                </a:solidFill>
              </a:rPr>
              <a:t>18</a:t>
            </a:r>
          </a:p>
        </p:txBody>
      </p:sp>
      <p:sp>
        <p:nvSpPr>
          <p:cNvPr id="16390" name="Text Box 5"/>
          <p:cNvSpPr txBox="1">
            <a:spLocks noChangeArrowheads="1"/>
          </p:cNvSpPr>
          <p:nvPr/>
        </p:nvSpPr>
        <p:spPr bwMode="auto">
          <a:xfrm>
            <a:off x="4664075" y="5229225"/>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Eq. (15-8)</a:t>
            </a:r>
            <a:r>
              <a:rPr lang="en-US">
                <a:solidFill>
                  <a:srgbClr val="FFFFFF"/>
                </a:solidFill>
              </a:rPr>
              <a:t>18</a:t>
            </a:r>
          </a:p>
        </p:txBody>
      </p:sp>
      <p:sp>
        <p:nvSpPr>
          <p:cNvPr id="16391" name="Text Box 6"/>
          <p:cNvSpPr txBox="1">
            <a:spLocks noChangeArrowheads="1"/>
          </p:cNvSpPr>
          <p:nvPr/>
        </p:nvSpPr>
        <p:spPr bwMode="auto">
          <a:xfrm>
            <a:off x="4664075" y="6921500"/>
            <a:ext cx="12731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wrap="none" lIns="90000" tIns="6084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r>
              <a:rPr lang="en-US" b="1">
                <a:solidFill>
                  <a:srgbClr val="000000"/>
                </a:solidFill>
              </a:rPr>
              <a:t>Figure 15-6</a:t>
            </a:r>
          </a:p>
        </p:txBody>
      </p:sp>
      <p:pic>
        <p:nvPicPr>
          <p:cNvPr id="1639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r="35146"/>
          <a:stretch>
            <a:fillRect/>
          </a:stretch>
        </p:blipFill>
        <p:spPr bwMode="auto">
          <a:xfrm>
            <a:off x="1687513" y="2557463"/>
            <a:ext cx="471963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pic>
        <p:nvPicPr>
          <p:cNvPr id="16393"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5045075"/>
            <a:ext cx="2925763"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10" name="Footer Placeholder 9"/>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503238" y="301625"/>
            <a:ext cx="907097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0" tIns="2808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WenQuanYi Micro Hei" charset="0"/>
                <a:cs typeface="WenQuanYi Micro Hei" charset="0"/>
              </a:defRPr>
            </a:lvl9pPr>
          </a:lstStyle>
          <a:p>
            <a:pPr eaLnBrk="1">
              <a:buClrTx/>
              <a:buFontTx/>
              <a:buNone/>
            </a:pPr>
            <a:r>
              <a:rPr lang="en-US" sz="3000" b="1">
                <a:solidFill>
                  <a:srgbClr val="FFFFFF"/>
                </a:solidFill>
                <a:ea typeface="Calibri" panose="020F0502020204030204" charset="0"/>
                <a:cs typeface="Calibri" panose="020F0502020204030204" charset="0"/>
              </a:rPr>
              <a:t>15-1</a:t>
            </a:r>
            <a:r>
              <a:rPr lang="en-US" sz="3000">
                <a:solidFill>
                  <a:srgbClr val="FFFFFF"/>
                </a:solidFill>
                <a:ea typeface="Calibri" panose="020F0502020204030204" charset="0"/>
                <a:cs typeface="Calibri" panose="020F0502020204030204" charset="0"/>
              </a:rPr>
              <a:t>  Simple Harmonic Motion</a:t>
            </a:r>
          </a:p>
        </p:txBody>
      </p:sp>
      <p:pic>
        <p:nvPicPr>
          <p:cNvPr id="174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25" y="1465263"/>
            <a:ext cx="9656763"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5" name="Footer Placeholder 4"/>
          <p:cNvSpPr>
            <a:spLocks noGrp="1"/>
          </p:cNvSpPr>
          <p:nvPr>
            <p:ph type="ftr" sz="quarter" idx="3"/>
          </p:nvPr>
        </p:nvSpPr>
        <p:spPr/>
        <p:txBody>
          <a:bodyPr/>
          <a:lstStyle/>
          <a:p>
            <a:r>
              <a:rPr lang="en-US"/>
              <a:t>© 2014 John Wiley &amp; Sons, Inc. All rights reserved.</a:t>
            </a:r>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WenQuanYi Micro Hei"/>
        <a:cs typeface="WenQuanYi Micro Hei"/>
      </a:majorFont>
      <a:minorFont>
        <a:latin typeface="Arial"/>
        <a:ea typeface="WenQuanYi Micro Hei"/>
        <a:cs typeface="WenQuanYi Micro 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WenQuanYi Micro Hei"/>
        <a:cs typeface="WenQuanYi Micro Hei"/>
      </a:majorFont>
      <a:minorFont>
        <a:latin typeface="Arial"/>
        <a:ea typeface="WenQuanYi Micro Hei"/>
        <a:cs typeface="WenQuanYi Micro 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WenQuanYi Micro Hei"/>
        <a:cs typeface="WenQuanYi Micro Hei"/>
      </a:majorFont>
      <a:minorFont>
        <a:latin typeface="Arial"/>
        <a:ea typeface="WenQuanYi Micro Hei"/>
        <a:cs typeface="WenQuanYi Micro He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6" charset="0"/>
          <a:buNone/>
          <a:defRPr kumimoji="0" lang="en-GB" sz="1800" b="0" i="0" u="none" strike="noStrike" cap="none" normalizeH="0" baseline="0" smtClean="0">
            <a:ln>
              <a:noFill/>
            </a:ln>
            <a:solidFill>
              <a:schemeClr val="bg1"/>
            </a:solidFill>
            <a:effectLst/>
            <a:latin typeface="Arial" panose="020B060402020202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7551</TotalTime>
  <Words>1809</Words>
  <Application>Microsoft Office PowerPoint</Application>
  <PresentationFormat>Custom</PresentationFormat>
  <Paragraphs>318</Paragraphs>
  <Slides>35</Slides>
  <Notes>21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35</vt:i4>
      </vt:variant>
    </vt:vector>
  </HeadingPairs>
  <TitlesOfParts>
    <vt:vector size="47" baseType="lpstr">
      <vt:lpstr>Arial</vt:lpstr>
      <vt:lpstr>Calibri</vt:lpstr>
      <vt:lpstr>Calibri Light</vt:lpstr>
      <vt:lpstr>DejaVu Sans</vt:lpstr>
      <vt:lpstr>Times New Roman</vt:lpstr>
      <vt:lpstr>Ubuntu</vt:lpstr>
      <vt:lpstr>WenQuanYi Micro Hei</vt:lpstr>
      <vt:lpstr>Wingdings</vt:lpstr>
      <vt:lpstr>2_Office Theme</vt:lpstr>
      <vt:lpstr>3_Office Theme</vt:lpstr>
      <vt:lpstr>7_Office Theme</vt:lpstr>
      <vt:lpstr>Office Theme</vt:lpstr>
      <vt:lpstr>Simple Harmonic Motion, The force law of SHM, Angular SHM</vt:lpstr>
      <vt:lpstr>Periodic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15-3 AN ANGULAR SIMPLE HARMONIC OSCILLATOR</vt:lpstr>
      <vt:lpstr>15-3 AN ANGULAR SIMPLE HARMONIC OSCILLATOR</vt:lpstr>
      <vt:lpstr>15-4 PENDULUMS, CIRCULAR MOTION</vt:lpstr>
      <vt:lpstr>15-4 PENDULUMS, CIRCULAR MOTION</vt:lpstr>
      <vt:lpstr>15-4 PENDULUMS, CIRCULAR MOTION</vt:lpstr>
      <vt:lpstr>15-4 PENDULUMS, CIRCULAR MOTION</vt:lpstr>
      <vt:lpstr>15-4 PENDULUMS, CIRCULAR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https://www.youtube.com/watch?v=cx-qHZwsLqs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Ch15 - Oscillations</dc:title>
  <dc:creator>Erik Stayton</dc:creator>
  <cp:lastModifiedBy>RIMSHA Awan</cp:lastModifiedBy>
  <cp:revision>160</cp:revision>
  <cp:lastPrinted>2113-01-01T00:00:00Z</cp:lastPrinted>
  <dcterms:created xsi:type="dcterms:W3CDTF">2013-02-18T23:25:00Z</dcterms:created>
  <dcterms:modified xsi:type="dcterms:W3CDTF">2022-09-24T12:31:01Z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021D2A14818B43589A3560AB20C38194</vt:lpwstr>
  </property>
  <property fmtid="{D5CDD505-2E9C-101B-9397-08002B2CF9AE}" pid="3" name="KSOProductBuildVer">
    <vt:lpwstr>1033-11.2.0.11306</vt:lpwstr>
  </property>
</Properties>
</file>